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70" r:id="rId6"/>
    <p:sldId id="273" r:id="rId7"/>
    <p:sldId id="282" r:id="rId8"/>
    <p:sldId id="302" r:id="rId9"/>
    <p:sldId id="266" r:id="rId10"/>
    <p:sldId id="288" r:id="rId11"/>
    <p:sldId id="307" r:id="rId12"/>
    <p:sldId id="306" r:id="rId13"/>
    <p:sldId id="305" r:id="rId14"/>
    <p:sldId id="275" r:id="rId15"/>
    <p:sldId id="294" r:id="rId16"/>
    <p:sldId id="290" r:id="rId17"/>
    <p:sldId id="291" r:id="rId18"/>
    <p:sldId id="292" r:id="rId19"/>
    <p:sldId id="293" r:id="rId20"/>
    <p:sldId id="301" r:id="rId21"/>
    <p:sldId id="297" r:id="rId22"/>
    <p:sldId id="299" r:id="rId23"/>
    <p:sldId id="296" r:id="rId24"/>
    <p:sldId id="300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6FC777-5061-71CC-633F-3C1CBF75528A}" name="Anisha Nadar" initials="AN" userId="S::NadaA@transport.govt.nz::ba8084e7-2b8d-4e9d-be67-2b2b366b779a" providerId="AD"/>
  <p188:author id="{06FE73C4-C940-C977-4F0D-520AABE3F501}" name="Judy Li" initials="JL" userId="S::lijud@transport.govt.nz::85a1731d-fcf3-4476-b7e2-8ebb38449c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C6C"/>
    <a:srgbClr val="ADD136"/>
    <a:srgbClr val="67B1C2"/>
    <a:srgbClr val="00ACDC"/>
    <a:srgbClr val="2EA948"/>
    <a:srgbClr val="E6762A"/>
    <a:srgbClr val="00A0A7"/>
    <a:srgbClr val="F7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976" autoAdjust="0"/>
  </p:normalViewPr>
  <p:slideViewPr>
    <p:cSldViewPr snapToGrid="0" snapToObjects="1">
      <p:cViewPr varScale="1">
        <p:scale>
          <a:sx n="50" d="100"/>
          <a:sy n="50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sha Nadar" userId="ba8084e7-2b8d-4e9d-be67-2b2b366b779a" providerId="ADAL" clId="{4F17494C-B903-4858-B28B-FCFA9D54BE38}"/>
    <pc:docChg chg="undo custSel addSld delSld modSld sldOrd">
      <pc:chgData name="Anisha Nadar" userId="ba8084e7-2b8d-4e9d-be67-2b2b366b779a" providerId="ADAL" clId="{4F17494C-B903-4858-B28B-FCFA9D54BE38}" dt="2022-04-27T23:34:11.714" v="2402" actId="255"/>
      <pc:docMkLst>
        <pc:docMk/>
      </pc:docMkLst>
      <pc:sldChg chg="del">
        <pc:chgData name="Anisha Nadar" userId="ba8084e7-2b8d-4e9d-be67-2b2b366b779a" providerId="ADAL" clId="{4F17494C-B903-4858-B28B-FCFA9D54BE38}" dt="2022-04-27T22:50:10.571" v="1629" actId="47"/>
        <pc:sldMkLst>
          <pc:docMk/>
          <pc:sldMk cId="631360456" sldId="257"/>
        </pc:sldMkLst>
      </pc:sldChg>
      <pc:sldChg chg="modSp mod ord">
        <pc:chgData name="Anisha Nadar" userId="ba8084e7-2b8d-4e9d-be67-2b2b366b779a" providerId="ADAL" clId="{4F17494C-B903-4858-B28B-FCFA9D54BE38}" dt="2022-04-27T21:56:44.968" v="265" actId="20577"/>
        <pc:sldMkLst>
          <pc:docMk/>
          <pc:sldMk cId="4183453142" sldId="266"/>
        </pc:sldMkLst>
        <pc:spChg chg="mod">
          <ac:chgData name="Anisha Nadar" userId="ba8084e7-2b8d-4e9d-be67-2b2b366b779a" providerId="ADAL" clId="{4F17494C-B903-4858-B28B-FCFA9D54BE38}" dt="2022-04-27T21:56:44.968" v="265" actId="20577"/>
          <ac:spMkLst>
            <pc:docMk/>
            <pc:sldMk cId="4183453142" sldId="266"/>
            <ac:spMk id="2" creationId="{70ABCC8A-A48C-9F48-8B3A-593145272FC3}"/>
          </ac:spMkLst>
        </pc:spChg>
      </pc:sldChg>
      <pc:sldChg chg="delSp modSp mod ord">
        <pc:chgData name="Anisha Nadar" userId="ba8084e7-2b8d-4e9d-be67-2b2b366b779a" providerId="ADAL" clId="{4F17494C-B903-4858-B28B-FCFA9D54BE38}" dt="2022-04-27T22:54:46.727" v="1705" actId="1076"/>
        <pc:sldMkLst>
          <pc:docMk/>
          <pc:sldMk cId="747064002" sldId="270"/>
        </pc:sldMkLst>
        <pc:spChg chg="mod">
          <ac:chgData name="Anisha Nadar" userId="ba8084e7-2b8d-4e9d-be67-2b2b366b779a" providerId="ADAL" clId="{4F17494C-B903-4858-B28B-FCFA9D54BE38}" dt="2022-04-27T22:54:46.727" v="1705" actId="1076"/>
          <ac:spMkLst>
            <pc:docMk/>
            <pc:sldMk cId="747064002" sldId="270"/>
            <ac:spMk id="2" creationId="{31472517-10B6-E040-89B0-612F296227D6}"/>
          </ac:spMkLst>
        </pc:spChg>
        <pc:spChg chg="del mod">
          <ac:chgData name="Anisha Nadar" userId="ba8084e7-2b8d-4e9d-be67-2b2b366b779a" providerId="ADAL" clId="{4F17494C-B903-4858-B28B-FCFA9D54BE38}" dt="2022-04-27T21:56:05.034" v="230" actId="478"/>
          <ac:spMkLst>
            <pc:docMk/>
            <pc:sldMk cId="747064002" sldId="270"/>
            <ac:spMk id="3" creationId="{9BF659F9-4D37-6945-B36D-834551368DEF}"/>
          </ac:spMkLst>
        </pc:spChg>
      </pc:sldChg>
      <pc:sldChg chg="del">
        <pc:chgData name="Anisha Nadar" userId="ba8084e7-2b8d-4e9d-be67-2b2b366b779a" providerId="ADAL" clId="{4F17494C-B903-4858-B28B-FCFA9D54BE38}" dt="2022-04-27T21:53:23.472" v="188" actId="47"/>
        <pc:sldMkLst>
          <pc:docMk/>
          <pc:sldMk cId="3512170205" sldId="274"/>
        </pc:sldMkLst>
      </pc:sldChg>
      <pc:sldChg chg="addSp delSp modSp mod">
        <pc:chgData name="Anisha Nadar" userId="ba8084e7-2b8d-4e9d-be67-2b2b366b779a" providerId="ADAL" clId="{4F17494C-B903-4858-B28B-FCFA9D54BE38}" dt="2022-04-27T22:15:25.305" v="1038" actId="113"/>
        <pc:sldMkLst>
          <pc:docMk/>
          <pc:sldMk cId="1069396841" sldId="275"/>
        </pc:sldMkLst>
        <pc:spChg chg="del">
          <ac:chgData name="Anisha Nadar" userId="ba8084e7-2b8d-4e9d-be67-2b2b366b779a" providerId="ADAL" clId="{4F17494C-B903-4858-B28B-FCFA9D54BE38}" dt="2022-04-27T22:12:26.588" v="856" actId="478"/>
          <ac:spMkLst>
            <pc:docMk/>
            <pc:sldMk cId="1069396841" sldId="275"/>
            <ac:spMk id="2" creationId="{5F61BAA2-6B0F-7B4D-9FF0-0C6ECE9F28D2}"/>
          </ac:spMkLst>
        </pc:spChg>
        <pc:spChg chg="mod">
          <ac:chgData name="Anisha Nadar" userId="ba8084e7-2b8d-4e9d-be67-2b2b366b779a" providerId="ADAL" clId="{4F17494C-B903-4858-B28B-FCFA9D54BE38}" dt="2022-04-27T22:15:25.305" v="1038" actId="113"/>
          <ac:spMkLst>
            <pc:docMk/>
            <pc:sldMk cId="1069396841" sldId="275"/>
            <ac:spMk id="3" creationId="{37FFCD7F-FFF9-5B4B-A310-BD2075898034}"/>
          </ac:spMkLst>
        </pc:spChg>
        <pc:spChg chg="del">
          <ac:chgData name="Anisha Nadar" userId="ba8084e7-2b8d-4e9d-be67-2b2b366b779a" providerId="ADAL" clId="{4F17494C-B903-4858-B28B-FCFA9D54BE38}" dt="2022-04-27T22:11:32.466" v="851" actId="931"/>
          <ac:spMkLst>
            <pc:docMk/>
            <pc:sldMk cId="1069396841" sldId="275"/>
            <ac:spMk id="4" creationId="{73CBC039-213C-1041-8C13-51E6A9CF6146}"/>
          </ac:spMkLst>
        </pc:spChg>
        <pc:spChg chg="add del mod">
          <ac:chgData name="Anisha Nadar" userId="ba8084e7-2b8d-4e9d-be67-2b2b366b779a" providerId="ADAL" clId="{4F17494C-B903-4858-B28B-FCFA9D54BE38}" dt="2022-04-27T22:12:31.833" v="857" actId="478"/>
          <ac:spMkLst>
            <pc:docMk/>
            <pc:sldMk cId="1069396841" sldId="275"/>
            <ac:spMk id="8" creationId="{8C9D3AE6-531D-43F2-AF71-64419DCD4F20}"/>
          </ac:spMkLst>
        </pc:spChg>
        <pc:picChg chg="add mod">
          <ac:chgData name="Anisha Nadar" userId="ba8084e7-2b8d-4e9d-be67-2b2b366b779a" providerId="ADAL" clId="{4F17494C-B903-4858-B28B-FCFA9D54BE38}" dt="2022-04-27T22:14:24.393" v="1027" actId="1076"/>
          <ac:picMkLst>
            <pc:docMk/>
            <pc:sldMk cId="1069396841" sldId="275"/>
            <ac:picMk id="6" creationId="{E989C1E6-BCE5-4B6D-B75B-20B09128C0B0}"/>
          </ac:picMkLst>
        </pc:picChg>
      </pc:sldChg>
      <pc:sldChg chg="del ord">
        <pc:chgData name="Anisha Nadar" userId="ba8084e7-2b8d-4e9d-be67-2b2b366b779a" providerId="ADAL" clId="{4F17494C-B903-4858-B28B-FCFA9D54BE38}" dt="2022-04-27T22:50:12.584" v="1630" actId="47"/>
        <pc:sldMkLst>
          <pc:docMk/>
          <pc:sldMk cId="2744811541" sldId="276"/>
        </pc:sldMkLst>
      </pc:sldChg>
      <pc:sldChg chg="del">
        <pc:chgData name="Anisha Nadar" userId="ba8084e7-2b8d-4e9d-be67-2b2b366b779a" providerId="ADAL" clId="{4F17494C-B903-4858-B28B-FCFA9D54BE38}" dt="2022-04-27T22:50:15.266" v="1631" actId="47"/>
        <pc:sldMkLst>
          <pc:docMk/>
          <pc:sldMk cId="636119120" sldId="277"/>
        </pc:sldMkLst>
      </pc:sldChg>
      <pc:sldChg chg="del">
        <pc:chgData name="Anisha Nadar" userId="ba8084e7-2b8d-4e9d-be67-2b2b366b779a" providerId="ADAL" clId="{4F17494C-B903-4858-B28B-FCFA9D54BE38}" dt="2022-04-27T22:50:16.276" v="1632" actId="47"/>
        <pc:sldMkLst>
          <pc:docMk/>
          <pc:sldMk cId="2394837201" sldId="278"/>
        </pc:sldMkLst>
      </pc:sldChg>
      <pc:sldChg chg="del">
        <pc:chgData name="Anisha Nadar" userId="ba8084e7-2b8d-4e9d-be67-2b2b366b779a" providerId="ADAL" clId="{4F17494C-B903-4858-B28B-FCFA9D54BE38}" dt="2022-04-27T22:50:17.825" v="1633" actId="47"/>
        <pc:sldMkLst>
          <pc:docMk/>
          <pc:sldMk cId="1677098865" sldId="279"/>
        </pc:sldMkLst>
      </pc:sldChg>
      <pc:sldChg chg="del">
        <pc:chgData name="Anisha Nadar" userId="ba8084e7-2b8d-4e9d-be67-2b2b366b779a" providerId="ADAL" clId="{4F17494C-B903-4858-B28B-FCFA9D54BE38}" dt="2022-04-27T22:50:18.619" v="1634" actId="47"/>
        <pc:sldMkLst>
          <pc:docMk/>
          <pc:sldMk cId="3359123260" sldId="280"/>
        </pc:sldMkLst>
      </pc:sldChg>
      <pc:sldChg chg="del">
        <pc:chgData name="Anisha Nadar" userId="ba8084e7-2b8d-4e9d-be67-2b2b366b779a" providerId="ADAL" clId="{4F17494C-B903-4858-B28B-FCFA9D54BE38}" dt="2022-04-27T22:50:19.730" v="1635" actId="47"/>
        <pc:sldMkLst>
          <pc:docMk/>
          <pc:sldMk cId="3899919111" sldId="281"/>
        </pc:sldMkLst>
      </pc:sldChg>
      <pc:sldChg chg="addSp delSp modSp mod">
        <pc:chgData name="Anisha Nadar" userId="ba8084e7-2b8d-4e9d-be67-2b2b366b779a" providerId="ADAL" clId="{4F17494C-B903-4858-B28B-FCFA9D54BE38}" dt="2022-04-27T23:15:24.529" v="2270" actId="1076"/>
        <pc:sldMkLst>
          <pc:docMk/>
          <pc:sldMk cId="1148811436" sldId="282"/>
        </pc:sldMkLst>
        <pc:spChg chg="mod">
          <ac:chgData name="Anisha Nadar" userId="ba8084e7-2b8d-4e9d-be67-2b2b366b779a" providerId="ADAL" clId="{4F17494C-B903-4858-B28B-FCFA9D54BE38}" dt="2022-04-27T23:15:24.529" v="2270" actId="1076"/>
          <ac:spMkLst>
            <pc:docMk/>
            <pc:sldMk cId="1148811436" sldId="282"/>
            <ac:spMk id="2" creationId="{DC24A9FE-932E-244C-A443-F1BB71088FC2}"/>
          </ac:spMkLst>
        </pc:spChg>
        <pc:spChg chg="del mod">
          <ac:chgData name="Anisha Nadar" userId="ba8084e7-2b8d-4e9d-be67-2b2b366b779a" providerId="ADAL" clId="{4F17494C-B903-4858-B28B-FCFA9D54BE38}" dt="2022-04-27T21:46:26.974" v="4" actId="478"/>
          <ac:spMkLst>
            <pc:docMk/>
            <pc:sldMk cId="1148811436" sldId="282"/>
            <ac:spMk id="3" creationId="{EDD729C0-82B8-7A4B-88F2-30171745D661}"/>
          </ac:spMkLst>
        </pc:spChg>
        <pc:spChg chg="del mod">
          <ac:chgData name="Anisha Nadar" userId="ba8084e7-2b8d-4e9d-be67-2b2b366b779a" providerId="ADAL" clId="{4F17494C-B903-4858-B28B-FCFA9D54BE38}" dt="2022-04-27T21:46:35.515" v="6" actId="478"/>
          <ac:spMkLst>
            <pc:docMk/>
            <pc:sldMk cId="1148811436" sldId="282"/>
            <ac:spMk id="5" creationId="{9BB7FA11-3D28-4D52-96D5-DC821F98972E}"/>
          </ac:spMkLst>
        </pc:spChg>
        <pc:spChg chg="add mod">
          <ac:chgData name="Anisha Nadar" userId="ba8084e7-2b8d-4e9d-be67-2b2b366b779a" providerId="ADAL" clId="{4F17494C-B903-4858-B28B-FCFA9D54BE38}" dt="2022-04-27T21:53:03.480" v="187" actId="113"/>
          <ac:spMkLst>
            <pc:docMk/>
            <pc:sldMk cId="1148811436" sldId="282"/>
            <ac:spMk id="7" creationId="{AEDB345C-5900-4AED-B463-06EE0948BC13}"/>
          </ac:spMkLst>
        </pc:spChg>
        <pc:picChg chg="add mod">
          <ac:chgData name="Anisha Nadar" userId="ba8084e7-2b8d-4e9d-be67-2b2b366b779a" providerId="ADAL" clId="{4F17494C-B903-4858-B28B-FCFA9D54BE38}" dt="2022-04-27T23:15:03.976" v="2268" actId="14100"/>
          <ac:picMkLst>
            <pc:docMk/>
            <pc:sldMk cId="1148811436" sldId="282"/>
            <ac:picMk id="6" creationId="{CAD625C0-8651-4855-BD8E-3731A47B4561}"/>
          </ac:picMkLst>
        </pc:picChg>
      </pc:sldChg>
      <pc:sldChg chg="del">
        <pc:chgData name="Anisha Nadar" userId="ba8084e7-2b8d-4e9d-be67-2b2b366b779a" providerId="ADAL" clId="{4F17494C-B903-4858-B28B-FCFA9D54BE38}" dt="2022-04-27T22:54:23.269" v="1704" actId="47"/>
        <pc:sldMkLst>
          <pc:docMk/>
          <pc:sldMk cId="258547300" sldId="284"/>
        </pc:sldMkLst>
      </pc:sldChg>
      <pc:sldChg chg="modSp mod ord">
        <pc:chgData name="Anisha Nadar" userId="ba8084e7-2b8d-4e9d-be67-2b2b366b779a" providerId="ADAL" clId="{4F17494C-B903-4858-B28B-FCFA9D54BE38}" dt="2022-04-27T22:09:49.993" v="850"/>
        <pc:sldMkLst>
          <pc:docMk/>
          <pc:sldMk cId="3754924263" sldId="288"/>
        </pc:sldMkLst>
        <pc:spChg chg="mod">
          <ac:chgData name="Anisha Nadar" userId="ba8084e7-2b8d-4e9d-be67-2b2b366b779a" providerId="ADAL" clId="{4F17494C-B903-4858-B28B-FCFA9D54BE38}" dt="2022-04-27T22:06:19.524" v="713" actId="20577"/>
          <ac:spMkLst>
            <pc:docMk/>
            <pc:sldMk cId="3754924263" sldId="288"/>
            <ac:spMk id="2" creationId="{F1A5CCD1-8B32-3040-AAE9-1C3CE8275930}"/>
          </ac:spMkLst>
        </pc:spChg>
        <pc:spChg chg="mod">
          <ac:chgData name="Anisha Nadar" userId="ba8084e7-2b8d-4e9d-be67-2b2b366b779a" providerId="ADAL" clId="{4F17494C-B903-4858-B28B-FCFA9D54BE38}" dt="2022-04-27T22:03:36.304" v="545" actId="1076"/>
          <ac:spMkLst>
            <pc:docMk/>
            <pc:sldMk cId="3754924263" sldId="288"/>
            <ac:spMk id="3" creationId="{2E204113-334F-FF49-884E-BB6BA3D37372}"/>
          </ac:spMkLst>
        </pc:spChg>
        <pc:spChg chg="mod">
          <ac:chgData name="Anisha Nadar" userId="ba8084e7-2b8d-4e9d-be67-2b2b366b779a" providerId="ADAL" clId="{4F17494C-B903-4858-B28B-FCFA9D54BE38}" dt="2022-04-27T22:05:58.546" v="683" actId="2710"/>
          <ac:spMkLst>
            <pc:docMk/>
            <pc:sldMk cId="3754924263" sldId="288"/>
            <ac:spMk id="4" creationId="{23BFAE51-F9A2-9244-8FDD-08A38A5FDF04}"/>
          </ac:spMkLst>
        </pc:spChg>
        <pc:spChg chg="mod">
          <ac:chgData name="Anisha Nadar" userId="ba8084e7-2b8d-4e9d-be67-2b2b366b779a" providerId="ADAL" clId="{4F17494C-B903-4858-B28B-FCFA9D54BE38}" dt="2022-04-27T22:09:37.204" v="848" actId="113"/>
          <ac:spMkLst>
            <pc:docMk/>
            <pc:sldMk cId="3754924263" sldId="288"/>
            <ac:spMk id="5" creationId="{FEE96AA2-67DD-8142-8EE1-7DDD3261C2D7}"/>
          </ac:spMkLst>
        </pc:spChg>
      </pc:sldChg>
      <pc:sldChg chg="addSp delSp modSp new mod ord">
        <pc:chgData name="Anisha Nadar" userId="ba8084e7-2b8d-4e9d-be67-2b2b366b779a" providerId="ADAL" clId="{4F17494C-B903-4858-B28B-FCFA9D54BE38}" dt="2022-04-27T22:56:06.546" v="1709" actId="12385"/>
        <pc:sldMkLst>
          <pc:docMk/>
          <pc:sldMk cId="870819024" sldId="289"/>
        </pc:sldMkLst>
        <pc:spChg chg="mod">
          <ac:chgData name="Anisha Nadar" userId="ba8084e7-2b8d-4e9d-be67-2b2b366b779a" providerId="ADAL" clId="{4F17494C-B903-4858-B28B-FCFA9D54BE38}" dt="2022-04-27T22:17:33.210" v="1053" actId="20577"/>
          <ac:spMkLst>
            <pc:docMk/>
            <pc:sldMk cId="870819024" sldId="289"/>
            <ac:spMk id="2" creationId="{E7AAC221-C331-474A-BFCC-E04465D89566}"/>
          </ac:spMkLst>
        </pc:spChg>
        <pc:spChg chg="del">
          <ac:chgData name="Anisha Nadar" userId="ba8084e7-2b8d-4e9d-be67-2b2b366b779a" providerId="ADAL" clId="{4F17494C-B903-4858-B28B-FCFA9D54BE38}" dt="2022-04-27T22:17:47.256" v="1054"/>
          <ac:spMkLst>
            <pc:docMk/>
            <pc:sldMk cId="870819024" sldId="289"/>
            <ac:spMk id="3" creationId="{707E862F-03CE-4A85-B96B-604A3A13D297}"/>
          </ac:spMkLst>
        </pc:spChg>
        <pc:spChg chg="add del mod">
          <ac:chgData name="Anisha Nadar" userId="ba8084e7-2b8d-4e9d-be67-2b2b366b779a" providerId="ADAL" clId="{4F17494C-B903-4858-B28B-FCFA9D54BE38}" dt="2022-04-27T22:18:29.663" v="1062" actId="478"/>
          <ac:spMkLst>
            <pc:docMk/>
            <pc:sldMk cId="870819024" sldId="289"/>
            <ac:spMk id="7" creationId="{3BC28A77-C9C3-4028-ACD1-802B77C72F4D}"/>
          </ac:spMkLst>
        </pc:spChg>
        <pc:spChg chg="add del mod">
          <ac:chgData name="Anisha Nadar" userId="ba8084e7-2b8d-4e9d-be67-2b2b366b779a" providerId="ADAL" clId="{4F17494C-B903-4858-B28B-FCFA9D54BE38}" dt="2022-04-27T22:18:38.368" v="1066" actId="478"/>
          <ac:spMkLst>
            <pc:docMk/>
            <pc:sldMk cId="870819024" sldId="289"/>
            <ac:spMk id="9" creationId="{7CCC9174-0F15-4209-A4FA-C2BFE10CA455}"/>
          </ac:spMkLst>
        </pc:spChg>
        <pc:spChg chg="add del mod">
          <ac:chgData name="Anisha Nadar" userId="ba8084e7-2b8d-4e9d-be67-2b2b366b779a" providerId="ADAL" clId="{4F17494C-B903-4858-B28B-FCFA9D54BE38}" dt="2022-04-27T22:18:54.263" v="1070"/>
          <ac:spMkLst>
            <pc:docMk/>
            <pc:sldMk cId="870819024" sldId="289"/>
            <ac:spMk id="11" creationId="{EADE247A-68F0-4D00-A5CE-65DB5A24FCC5}"/>
          </ac:spMkLst>
        </pc:spChg>
        <pc:spChg chg="add mod">
          <ac:chgData name="Anisha Nadar" userId="ba8084e7-2b8d-4e9d-be67-2b2b366b779a" providerId="ADAL" clId="{4F17494C-B903-4858-B28B-FCFA9D54BE38}" dt="2022-04-27T22:34:58.164" v="1447" actId="1076"/>
          <ac:spMkLst>
            <pc:docMk/>
            <pc:sldMk cId="870819024" sldId="289"/>
            <ac:spMk id="17" creationId="{80BF34A0-FFDC-4CC5-A055-659C31059639}"/>
          </ac:spMkLst>
        </pc:spChg>
        <pc:graphicFrameChg chg="add del">
          <ac:chgData name="Anisha Nadar" userId="ba8084e7-2b8d-4e9d-be67-2b2b366b779a" providerId="ADAL" clId="{4F17494C-B903-4858-B28B-FCFA9D54BE38}" dt="2022-04-27T22:26:09.837" v="1260" actId="478"/>
          <ac:graphicFrameMkLst>
            <pc:docMk/>
            <pc:sldMk cId="870819024" sldId="289"/>
            <ac:graphicFrameMk id="13" creationId="{41346834-C189-4F67-9435-6F8754ACA30F}"/>
          </ac:graphicFrameMkLst>
        </pc:graphicFrameChg>
        <pc:graphicFrameChg chg="add del mod modGraphic">
          <ac:chgData name="Anisha Nadar" userId="ba8084e7-2b8d-4e9d-be67-2b2b366b779a" providerId="ADAL" clId="{4F17494C-B903-4858-B28B-FCFA9D54BE38}" dt="2022-04-27T22:32:16.867" v="1409" actId="478"/>
          <ac:graphicFrameMkLst>
            <pc:docMk/>
            <pc:sldMk cId="870819024" sldId="289"/>
            <ac:graphicFrameMk id="14" creationId="{95F95BBF-B7DE-4995-997E-292F67352C69}"/>
          </ac:graphicFrameMkLst>
        </pc:graphicFrameChg>
        <pc:graphicFrameChg chg="add mod modGraphic">
          <ac:chgData name="Anisha Nadar" userId="ba8084e7-2b8d-4e9d-be67-2b2b366b779a" providerId="ADAL" clId="{4F17494C-B903-4858-B28B-FCFA9D54BE38}" dt="2022-04-27T22:56:06.546" v="1709" actId="12385"/>
          <ac:graphicFrameMkLst>
            <pc:docMk/>
            <pc:sldMk cId="870819024" sldId="289"/>
            <ac:graphicFrameMk id="15" creationId="{8B63AD27-3C0F-4175-81A9-5A8AE983CCCF}"/>
          </ac:graphicFrameMkLst>
        </pc:graphicFrameChg>
        <pc:picChg chg="add del mod">
          <ac:chgData name="Anisha Nadar" userId="ba8084e7-2b8d-4e9d-be67-2b2b366b779a" providerId="ADAL" clId="{4F17494C-B903-4858-B28B-FCFA9D54BE38}" dt="2022-04-27T22:18:41.384" v="1069" actId="478"/>
          <ac:picMkLst>
            <pc:docMk/>
            <pc:sldMk cId="870819024" sldId="289"/>
            <ac:picMk id="4" creationId="{BA10AAEC-2D68-4100-84D7-45492ADB8B63}"/>
          </ac:picMkLst>
        </pc:picChg>
        <pc:picChg chg="add del mod">
          <ac:chgData name="Anisha Nadar" userId="ba8084e7-2b8d-4e9d-be67-2b2b366b779a" providerId="ADAL" clId="{4F17494C-B903-4858-B28B-FCFA9D54BE38}" dt="2022-04-27T22:18:39.201" v="1068"/>
          <ac:picMkLst>
            <pc:docMk/>
            <pc:sldMk cId="870819024" sldId="289"/>
            <ac:picMk id="5" creationId="{58C16F31-E90D-48FC-88AA-7779CA6302EE}"/>
          </ac:picMkLst>
        </pc:picChg>
        <pc:picChg chg="add del mod">
          <ac:chgData name="Anisha Nadar" userId="ba8084e7-2b8d-4e9d-be67-2b2b366b779a" providerId="ADAL" clId="{4F17494C-B903-4858-B28B-FCFA9D54BE38}" dt="2022-04-27T22:33:32.473" v="1422" actId="478"/>
          <ac:picMkLst>
            <pc:docMk/>
            <pc:sldMk cId="870819024" sldId="289"/>
            <ac:picMk id="12" creationId="{9C031D48-C5FB-4599-874E-52EF68926B9B}"/>
          </ac:picMkLst>
        </pc:picChg>
      </pc:sldChg>
      <pc:sldChg chg="addSp delSp modSp new mod">
        <pc:chgData name="Anisha Nadar" userId="ba8084e7-2b8d-4e9d-be67-2b2b366b779a" providerId="ADAL" clId="{4F17494C-B903-4858-B28B-FCFA9D54BE38}" dt="2022-04-27T23:34:11.714" v="2402" actId="255"/>
        <pc:sldMkLst>
          <pc:docMk/>
          <pc:sldMk cId="2510520748" sldId="290"/>
        </pc:sldMkLst>
        <pc:spChg chg="mod">
          <ac:chgData name="Anisha Nadar" userId="ba8084e7-2b8d-4e9d-be67-2b2b366b779a" providerId="ADAL" clId="{4F17494C-B903-4858-B28B-FCFA9D54BE38}" dt="2022-04-27T22:21:25.518" v="1107" actId="20577"/>
          <ac:spMkLst>
            <pc:docMk/>
            <pc:sldMk cId="2510520748" sldId="290"/>
            <ac:spMk id="2" creationId="{D37ECB38-3054-4C64-8F8F-042E1F445ED0}"/>
          </ac:spMkLst>
        </pc:spChg>
        <pc:spChg chg="mod">
          <ac:chgData name="Anisha Nadar" userId="ba8084e7-2b8d-4e9d-be67-2b2b366b779a" providerId="ADAL" clId="{4F17494C-B903-4858-B28B-FCFA9D54BE38}" dt="2022-04-27T23:34:11.714" v="2402" actId="255"/>
          <ac:spMkLst>
            <pc:docMk/>
            <pc:sldMk cId="2510520748" sldId="290"/>
            <ac:spMk id="3" creationId="{6B12A2FE-C743-4C3E-A633-983BC98EE522}"/>
          </ac:spMkLst>
        </pc:spChg>
        <pc:spChg chg="del">
          <ac:chgData name="Anisha Nadar" userId="ba8084e7-2b8d-4e9d-be67-2b2b366b779a" providerId="ADAL" clId="{4F17494C-B903-4858-B28B-FCFA9D54BE38}" dt="2022-04-27T22:23:16.639" v="1231" actId="478"/>
          <ac:spMkLst>
            <pc:docMk/>
            <pc:sldMk cId="2510520748" sldId="290"/>
            <ac:spMk id="4" creationId="{44AC8F76-0098-48AF-8E84-9063FC9B7DE0}"/>
          </ac:spMkLst>
        </pc:spChg>
        <pc:graphicFrameChg chg="add mod modGraphic">
          <ac:chgData name="Anisha Nadar" userId="ba8084e7-2b8d-4e9d-be67-2b2b366b779a" providerId="ADAL" clId="{4F17494C-B903-4858-B28B-FCFA9D54BE38}" dt="2022-04-27T23:33:54.259" v="2400" actId="1076"/>
          <ac:graphicFrameMkLst>
            <pc:docMk/>
            <pc:sldMk cId="2510520748" sldId="290"/>
            <ac:graphicFrameMk id="5" creationId="{B724550C-B03D-49E6-91FF-A55EDE85A537}"/>
          </ac:graphicFrameMkLst>
        </pc:graphicFrameChg>
      </pc:sldChg>
      <pc:sldChg chg="addSp delSp modSp new mod">
        <pc:chgData name="Anisha Nadar" userId="ba8084e7-2b8d-4e9d-be67-2b2b366b779a" providerId="ADAL" clId="{4F17494C-B903-4858-B28B-FCFA9D54BE38}" dt="2022-04-27T22:45:54.779" v="1579" actId="14100"/>
        <pc:sldMkLst>
          <pc:docMk/>
          <pc:sldMk cId="3487796152" sldId="291"/>
        </pc:sldMkLst>
        <pc:spChg chg="mod">
          <ac:chgData name="Anisha Nadar" userId="ba8084e7-2b8d-4e9d-be67-2b2b366b779a" providerId="ADAL" clId="{4F17494C-B903-4858-B28B-FCFA9D54BE38}" dt="2022-04-27T22:37:48.259" v="1483" actId="20577"/>
          <ac:spMkLst>
            <pc:docMk/>
            <pc:sldMk cId="3487796152" sldId="291"/>
            <ac:spMk id="2" creationId="{8CF922EB-8733-47FA-BA2C-5ED016CB30E1}"/>
          </ac:spMkLst>
        </pc:spChg>
        <pc:spChg chg="del">
          <ac:chgData name="Anisha Nadar" userId="ba8084e7-2b8d-4e9d-be67-2b2b366b779a" providerId="ADAL" clId="{4F17494C-B903-4858-B28B-FCFA9D54BE38}" dt="2022-04-27T22:42:44.018" v="1511" actId="478"/>
          <ac:spMkLst>
            <pc:docMk/>
            <pc:sldMk cId="3487796152" sldId="291"/>
            <ac:spMk id="3" creationId="{64FBAF02-E766-4E81-8AF2-45486D49C1BC}"/>
          </ac:spMkLst>
        </pc:spChg>
        <pc:spChg chg="del">
          <ac:chgData name="Anisha Nadar" userId="ba8084e7-2b8d-4e9d-be67-2b2b366b779a" providerId="ADAL" clId="{4F17494C-B903-4858-B28B-FCFA9D54BE38}" dt="2022-04-27T22:40:55.336" v="1504" actId="478"/>
          <ac:spMkLst>
            <pc:docMk/>
            <pc:sldMk cId="3487796152" sldId="291"/>
            <ac:spMk id="4" creationId="{DD43581C-F4B6-45F7-B9DB-293FD70A1AE3}"/>
          </ac:spMkLst>
        </pc:spChg>
        <pc:spChg chg="add mod">
          <ac:chgData name="Anisha Nadar" userId="ba8084e7-2b8d-4e9d-be67-2b2b366b779a" providerId="ADAL" clId="{4F17494C-B903-4858-B28B-FCFA9D54BE38}" dt="2022-04-27T22:43:52.346" v="1522" actId="1076"/>
          <ac:spMkLst>
            <pc:docMk/>
            <pc:sldMk cId="3487796152" sldId="291"/>
            <ac:spMk id="7" creationId="{44FB464C-7E4F-4844-BDEB-13118FD00D35}"/>
          </ac:spMkLst>
        </pc:spChg>
        <pc:picChg chg="add mod">
          <ac:chgData name="Anisha Nadar" userId="ba8084e7-2b8d-4e9d-be67-2b2b366b779a" providerId="ADAL" clId="{4F17494C-B903-4858-B28B-FCFA9D54BE38}" dt="2022-04-27T22:45:54.779" v="1579" actId="14100"/>
          <ac:picMkLst>
            <pc:docMk/>
            <pc:sldMk cId="3487796152" sldId="291"/>
            <ac:picMk id="5" creationId="{30CF4810-A9C1-48B6-905C-D78EDD8179F1}"/>
          </ac:picMkLst>
        </pc:picChg>
      </pc:sldChg>
      <pc:sldChg chg="add del">
        <pc:chgData name="Anisha Nadar" userId="ba8084e7-2b8d-4e9d-be67-2b2b366b779a" providerId="ADAL" clId="{4F17494C-B903-4858-B28B-FCFA9D54BE38}" dt="2022-04-27T22:40:32.066" v="1501" actId="47"/>
        <pc:sldMkLst>
          <pc:docMk/>
          <pc:sldMk cId="570670707" sldId="292"/>
        </pc:sldMkLst>
      </pc:sldChg>
      <pc:sldChg chg="addSp delSp modSp new mod">
        <pc:chgData name="Anisha Nadar" userId="ba8084e7-2b8d-4e9d-be67-2b2b366b779a" providerId="ADAL" clId="{4F17494C-B903-4858-B28B-FCFA9D54BE38}" dt="2022-04-27T22:49:33.136" v="1628" actId="14100"/>
        <pc:sldMkLst>
          <pc:docMk/>
          <pc:sldMk cId="637837124" sldId="292"/>
        </pc:sldMkLst>
        <pc:spChg chg="mod">
          <ac:chgData name="Anisha Nadar" userId="ba8084e7-2b8d-4e9d-be67-2b2b366b779a" providerId="ADAL" clId="{4F17494C-B903-4858-B28B-FCFA9D54BE38}" dt="2022-04-27T22:44:42.332" v="1565" actId="20577"/>
          <ac:spMkLst>
            <pc:docMk/>
            <pc:sldMk cId="637837124" sldId="292"/>
            <ac:spMk id="2" creationId="{C574D305-67C0-43F6-B5F4-B10F1815B094}"/>
          </ac:spMkLst>
        </pc:spChg>
        <pc:spChg chg="del">
          <ac:chgData name="Anisha Nadar" userId="ba8084e7-2b8d-4e9d-be67-2b2b366b779a" providerId="ADAL" clId="{4F17494C-B903-4858-B28B-FCFA9D54BE38}" dt="2022-04-27T22:44:48.994" v="1566" actId="478"/>
          <ac:spMkLst>
            <pc:docMk/>
            <pc:sldMk cId="637837124" sldId="292"/>
            <ac:spMk id="3" creationId="{273AC94D-09C4-4DFF-BF51-F84BC59F5E3C}"/>
          </ac:spMkLst>
        </pc:spChg>
        <pc:spChg chg="del">
          <ac:chgData name="Anisha Nadar" userId="ba8084e7-2b8d-4e9d-be67-2b2b366b779a" providerId="ADAL" clId="{4F17494C-B903-4858-B28B-FCFA9D54BE38}" dt="2022-04-27T22:44:51.373" v="1567" actId="478"/>
          <ac:spMkLst>
            <pc:docMk/>
            <pc:sldMk cId="637837124" sldId="292"/>
            <ac:spMk id="4" creationId="{A7330878-8530-4466-9337-6B48706835E5}"/>
          </ac:spMkLst>
        </pc:spChg>
        <pc:spChg chg="add mod">
          <ac:chgData name="Anisha Nadar" userId="ba8084e7-2b8d-4e9d-be67-2b2b366b779a" providerId="ADAL" clId="{4F17494C-B903-4858-B28B-FCFA9D54BE38}" dt="2022-04-27T22:47:00.238" v="1586" actId="1076"/>
          <ac:spMkLst>
            <pc:docMk/>
            <pc:sldMk cId="637837124" sldId="292"/>
            <ac:spMk id="7" creationId="{F5D8773A-B01B-4336-A192-4496D413CA89}"/>
          </ac:spMkLst>
        </pc:spChg>
        <pc:picChg chg="add mod">
          <ac:chgData name="Anisha Nadar" userId="ba8084e7-2b8d-4e9d-be67-2b2b366b779a" providerId="ADAL" clId="{4F17494C-B903-4858-B28B-FCFA9D54BE38}" dt="2022-04-27T22:49:33.136" v="1628" actId="14100"/>
          <ac:picMkLst>
            <pc:docMk/>
            <pc:sldMk cId="637837124" sldId="292"/>
            <ac:picMk id="5" creationId="{6F4F5FC3-6CB0-46D5-AABB-86819BF69F6B}"/>
          </ac:picMkLst>
        </pc:picChg>
      </pc:sldChg>
      <pc:sldChg chg="new del">
        <pc:chgData name="Anisha Nadar" userId="ba8084e7-2b8d-4e9d-be67-2b2b366b779a" providerId="ADAL" clId="{4F17494C-B903-4858-B28B-FCFA9D54BE38}" dt="2022-04-27T22:44:12.925" v="1524" actId="2696"/>
        <pc:sldMkLst>
          <pc:docMk/>
          <pc:sldMk cId="4285805409" sldId="292"/>
        </pc:sldMkLst>
      </pc:sldChg>
      <pc:sldChg chg="add del">
        <pc:chgData name="Anisha Nadar" userId="ba8084e7-2b8d-4e9d-be67-2b2b366b779a" providerId="ADAL" clId="{4F17494C-B903-4858-B28B-FCFA9D54BE38}" dt="2022-04-27T22:40:33.317" v="1502" actId="47"/>
        <pc:sldMkLst>
          <pc:docMk/>
          <pc:sldMk cId="1446443447" sldId="293"/>
        </pc:sldMkLst>
      </pc:sldChg>
      <pc:sldChg chg="addSp delSp modSp new mod">
        <pc:chgData name="Anisha Nadar" userId="ba8084e7-2b8d-4e9d-be67-2b2b366b779a" providerId="ADAL" clId="{4F17494C-B903-4858-B28B-FCFA9D54BE38}" dt="2022-04-27T22:49:23.760" v="1627" actId="1076"/>
        <pc:sldMkLst>
          <pc:docMk/>
          <pc:sldMk cId="3783826888" sldId="293"/>
        </pc:sldMkLst>
        <pc:spChg chg="mod">
          <ac:chgData name="Anisha Nadar" userId="ba8084e7-2b8d-4e9d-be67-2b2b366b779a" providerId="ADAL" clId="{4F17494C-B903-4858-B28B-FCFA9D54BE38}" dt="2022-04-27T22:47:55.150" v="1611" actId="20577"/>
          <ac:spMkLst>
            <pc:docMk/>
            <pc:sldMk cId="3783826888" sldId="293"/>
            <ac:spMk id="2" creationId="{07604724-D33B-46B7-8583-3F00F9497994}"/>
          </ac:spMkLst>
        </pc:spChg>
        <pc:spChg chg="del">
          <ac:chgData name="Anisha Nadar" userId="ba8084e7-2b8d-4e9d-be67-2b2b366b779a" providerId="ADAL" clId="{4F17494C-B903-4858-B28B-FCFA9D54BE38}" dt="2022-04-27T22:47:59.390" v="1612" actId="478"/>
          <ac:spMkLst>
            <pc:docMk/>
            <pc:sldMk cId="3783826888" sldId="293"/>
            <ac:spMk id="3" creationId="{46D3CA98-CB5D-4A8B-96E9-5EC34713776C}"/>
          </ac:spMkLst>
        </pc:spChg>
        <pc:spChg chg="del">
          <ac:chgData name="Anisha Nadar" userId="ba8084e7-2b8d-4e9d-be67-2b2b366b779a" providerId="ADAL" clId="{4F17494C-B903-4858-B28B-FCFA9D54BE38}" dt="2022-04-27T22:48:01.861" v="1613" actId="478"/>
          <ac:spMkLst>
            <pc:docMk/>
            <pc:sldMk cId="3783826888" sldId="293"/>
            <ac:spMk id="4" creationId="{A66F9D1F-E1C8-4F58-BF38-2ECA7BD09EC7}"/>
          </ac:spMkLst>
        </pc:spChg>
        <pc:spChg chg="add mod">
          <ac:chgData name="Anisha Nadar" userId="ba8084e7-2b8d-4e9d-be67-2b2b366b779a" providerId="ADAL" clId="{4F17494C-B903-4858-B28B-FCFA9D54BE38}" dt="2022-04-27T22:49:13.029" v="1624" actId="1076"/>
          <ac:spMkLst>
            <pc:docMk/>
            <pc:sldMk cId="3783826888" sldId="293"/>
            <ac:spMk id="7" creationId="{03E2F94C-53BA-49D4-9CCA-F171D7321900}"/>
          </ac:spMkLst>
        </pc:spChg>
        <pc:picChg chg="add mod">
          <ac:chgData name="Anisha Nadar" userId="ba8084e7-2b8d-4e9d-be67-2b2b366b779a" providerId="ADAL" clId="{4F17494C-B903-4858-B28B-FCFA9D54BE38}" dt="2022-04-27T22:49:23.760" v="1627" actId="1076"/>
          <ac:picMkLst>
            <pc:docMk/>
            <pc:sldMk cId="3783826888" sldId="293"/>
            <ac:picMk id="5" creationId="{515AD515-3636-4AFD-8716-D503EA929A96}"/>
          </ac:picMkLst>
        </pc:picChg>
      </pc:sldChg>
      <pc:sldChg chg="new del">
        <pc:chgData name="Anisha Nadar" userId="ba8084e7-2b8d-4e9d-be67-2b2b366b779a" providerId="ADAL" clId="{4F17494C-B903-4858-B28B-FCFA9D54BE38}" dt="2022-04-27T22:51:26.771" v="1637" actId="47"/>
        <pc:sldMkLst>
          <pc:docMk/>
          <pc:sldMk cId="722893651" sldId="294"/>
        </pc:sldMkLst>
      </pc:sldChg>
      <pc:sldChg chg="delSp modSp new mod">
        <pc:chgData name="Anisha Nadar" userId="ba8084e7-2b8d-4e9d-be67-2b2b366b779a" providerId="ADAL" clId="{4F17494C-B903-4858-B28B-FCFA9D54BE38}" dt="2022-04-27T22:51:54.688" v="1648" actId="1076"/>
        <pc:sldMkLst>
          <pc:docMk/>
          <pc:sldMk cId="1336215813" sldId="294"/>
        </pc:sldMkLst>
        <pc:spChg chg="mod">
          <ac:chgData name="Anisha Nadar" userId="ba8084e7-2b8d-4e9d-be67-2b2b366b779a" providerId="ADAL" clId="{4F17494C-B903-4858-B28B-FCFA9D54BE38}" dt="2022-04-27T22:51:54.688" v="1648" actId="1076"/>
          <ac:spMkLst>
            <pc:docMk/>
            <pc:sldMk cId="1336215813" sldId="294"/>
            <ac:spMk id="2" creationId="{D5E3E140-C1C6-4E17-8ED5-143B6FDB5249}"/>
          </ac:spMkLst>
        </pc:spChg>
        <pc:spChg chg="del mod">
          <ac:chgData name="Anisha Nadar" userId="ba8084e7-2b8d-4e9d-be67-2b2b366b779a" providerId="ADAL" clId="{4F17494C-B903-4858-B28B-FCFA9D54BE38}" dt="2022-04-27T22:51:45.425" v="1640" actId="478"/>
          <ac:spMkLst>
            <pc:docMk/>
            <pc:sldMk cId="1336215813" sldId="294"/>
            <ac:spMk id="3" creationId="{ADFA9569-E7B1-4BD6-92A5-10CB8415B9F1}"/>
          </ac:spMkLst>
        </pc:spChg>
      </pc:sldChg>
      <pc:sldChg chg="delSp modSp add del mod">
        <pc:chgData name="Anisha Nadar" userId="ba8084e7-2b8d-4e9d-be67-2b2b366b779a" providerId="ADAL" clId="{4F17494C-B903-4858-B28B-FCFA9D54BE38}" dt="2022-04-27T22:40:34.714" v="1503" actId="47"/>
        <pc:sldMkLst>
          <pc:docMk/>
          <pc:sldMk cId="2382851584" sldId="294"/>
        </pc:sldMkLst>
        <pc:spChg chg="mod">
          <ac:chgData name="Anisha Nadar" userId="ba8084e7-2b8d-4e9d-be67-2b2b366b779a" providerId="ADAL" clId="{4F17494C-B903-4858-B28B-FCFA9D54BE38}" dt="2022-04-27T22:38:55.903" v="1500" actId="20577"/>
          <ac:spMkLst>
            <pc:docMk/>
            <pc:sldMk cId="2382851584" sldId="294"/>
            <ac:spMk id="3" creationId="{64FBAF02-E766-4E81-8AF2-45486D49C1BC}"/>
          </ac:spMkLst>
        </pc:spChg>
        <pc:spChg chg="del">
          <ac:chgData name="Anisha Nadar" userId="ba8084e7-2b8d-4e9d-be67-2b2b366b779a" providerId="ADAL" clId="{4F17494C-B903-4858-B28B-FCFA9D54BE38}" dt="2022-04-27T22:38:48.214" v="1487" actId="478"/>
          <ac:spMkLst>
            <pc:docMk/>
            <pc:sldMk cId="2382851584" sldId="294"/>
            <ac:spMk id="4" creationId="{DD43581C-F4B6-45F7-B9DB-293FD70A1AE3}"/>
          </ac:spMkLst>
        </pc:spChg>
      </pc:sldChg>
      <pc:sldChg chg="delSp modSp new del mod">
        <pc:chgData name="Anisha Nadar" userId="ba8084e7-2b8d-4e9d-be67-2b2b366b779a" providerId="ADAL" clId="{4F17494C-B903-4858-B28B-FCFA9D54BE38}" dt="2022-04-27T22:53:56.730" v="1685" actId="47"/>
        <pc:sldMkLst>
          <pc:docMk/>
          <pc:sldMk cId="1932161234" sldId="295"/>
        </pc:sldMkLst>
        <pc:spChg chg="mod">
          <ac:chgData name="Anisha Nadar" userId="ba8084e7-2b8d-4e9d-be67-2b2b366b779a" providerId="ADAL" clId="{4F17494C-B903-4858-B28B-FCFA9D54BE38}" dt="2022-04-27T22:52:42.409" v="1665" actId="20577"/>
          <ac:spMkLst>
            <pc:docMk/>
            <pc:sldMk cId="1932161234" sldId="295"/>
            <ac:spMk id="2" creationId="{4E9F528C-3068-4F29-9585-C7BC18E81943}"/>
          </ac:spMkLst>
        </pc:spChg>
        <pc:spChg chg="del">
          <ac:chgData name="Anisha Nadar" userId="ba8084e7-2b8d-4e9d-be67-2b2b366b779a" providerId="ADAL" clId="{4F17494C-B903-4858-B28B-FCFA9D54BE38}" dt="2022-04-27T22:52:46.870" v="1666" actId="478"/>
          <ac:spMkLst>
            <pc:docMk/>
            <pc:sldMk cId="1932161234" sldId="295"/>
            <ac:spMk id="3" creationId="{53F86747-83A1-4F92-9A94-8E88BC43E9E7}"/>
          </ac:spMkLst>
        </pc:spChg>
      </pc:sldChg>
      <pc:sldChg chg="delSp modSp new mod">
        <pc:chgData name="Anisha Nadar" userId="ba8084e7-2b8d-4e9d-be67-2b2b366b779a" providerId="ADAL" clId="{4F17494C-B903-4858-B28B-FCFA9D54BE38}" dt="2022-04-27T23:06:36.761" v="2152" actId="20577"/>
        <pc:sldMkLst>
          <pc:docMk/>
          <pc:sldMk cId="550489323" sldId="296"/>
        </pc:sldMkLst>
        <pc:spChg chg="mod">
          <ac:chgData name="Anisha Nadar" userId="ba8084e7-2b8d-4e9d-be67-2b2b366b779a" providerId="ADAL" clId="{4F17494C-B903-4858-B28B-FCFA9D54BE38}" dt="2022-04-27T23:06:36.761" v="2152" actId="20577"/>
          <ac:spMkLst>
            <pc:docMk/>
            <pc:sldMk cId="550489323" sldId="296"/>
            <ac:spMk id="2" creationId="{E3BA7FE5-2DF5-4DD1-A0B0-64E3DF1BB00D}"/>
          </ac:spMkLst>
        </pc:spChg>
        <pc:spChg chg="del">
          <ac:chgData name="Anisha Nadar" userId="ba8084e7-2b8d-4e9d-be67-2b2b366b779a" providerId="ADAL" clId="{4F17494C-B903-4858-B28B-FCFA9D54BE38}" dt="2022-04-27T22:53:18.258" v="1683" actId="478"/>
          <ac:spMkLst>
            <pc:docMk/>
            <pc:sldMk cId="550489323" sldId="296"/>
            <ac:spMk id="3" creationId="{404A17AD-FB19-48F8-B3C1-A66093B318FB}"/>
          </ac:spMkLst>
        </pc:spChg>
      </pc:sldChg>
      <pc:sldChg chg="delSp modSp new mod">
        <pc:chgData name="Anisha Nadar" userId="ba8084e7-2b8d-4e9d-be67-2b2b366b779a" providerId="ADAL" clId="{4F17494C-B903-4858-B28B-FCFA9D54BE38}" dt="2022-04-27T22:54:10.387" v="1703" actId="20577"/>
        <pc:sldMkLst>
          <pc:docMk/>
          <pc:sldMk cId="3616011241" sldId="297"/>
        </pc:sldMkLst>
        <pc:spChg chg="mod">
          <ac:chgData name="Anisha Nadar" userId="ba8084e7-2b8d-4e9d-be67-2b2b366b779a" providerId="ADAL" clId="{4F17494C-B903-4858-B28B-FCFA9D54BE38}" dt="2022-04-27T22:54:10.387" v="1703" actId="20577"/>
          <ac:spMkLst>
            <pc:docMk/>
            <pc:sldMk cId="3616011241" sldId="297"/>
            <ac:spMk id="2" creationId="{01FA5145-AF40-40FD-8630-57FF5659F894}"/>
          </ac:spMkLst>
        </pc:spChg>
        <pc:spChg chg="del mod">
          <ac:chgData name="Anisha Nadar" userId="ba8084e7-2b8d-4e9d-be67-2b2b366b779a" providerId="ADAL" clId="{4F17494C-B903-4858-B28B-FCFA9D54BE38}" dt="2022-04-27T22:54:02.748" v="1687" actId="478"/>
          <ac:spMkLst>
            <pc:docMk/>
            <pc:sldMk cId="3616011241" sldId="297"/>
            <ac:spMk id="3" creationId="{FFD25911-A0A7-4E57-BD1F-B656F5CD2408}"/>
          </ac:spMkLst>
        </pc:spChg>
      </pc:sldChg>
      <pc:sldChg chg="new del">
        <pc:chgData name="Anisha Nadar" userId="ba8084e7-2b8d-4e9d-be67-2b2b366b779a" providerId="ADAL" clId="{4F17494C-B903-4858-B28B-FCFA9D54BE38}" dt="2022-04-27T23:05:54.966" v="2142" actId="47"/>
        <pc:sldMkLst>
          <pc:docMk/>
          <pc:sldMk cId="1192791233" sldId="298"/>
        </pc:sldMkLst>
      </pc:sldChg>
      <pc:sldChg chg="addSp delSp modSp new mod modClrScheme chgLayout">
        <pc:chgData name="Anisha Nadar" userId="ba8084e7-2b8d-4e9d-be67-2b2b366b779a" providerId="ADAL" clId="{4F17494C-B903-4858-B28B-FCFA9D54BE38}" dt="2022-04-27T23:17:06.749" v="2272" actId="114"/>
        <pc:sldMkLst>
          <pc:docMk/>
          <pc:sldMk cId="90452565" sldId="299"/>
        </pc:sldMkLst>
        <pc:spChg chg="mod ord">
          <ac:chgData name="Anisha Nadar" userId="ba8084e7-2b8d-4e9d-be67-2b2b366b779a" providerId="ADAL" clId="{4F17494C-B903-4858-B28B-FCFA9D54BE38}" dt="2022-04-27T23:08:24.506" v="2232" actId="700"/>
          <ac:spMkLst>
            <pc:docMk/>
            <pc:sldMk cId="90452565" sldId="299"/>
            <ac:spMk id="2" creationId="{76F07907-B34B-4BD2-A874-28DDD4041347}"/>
          </ac:spMkLst>
        </pc:spChg>
        <pc:spChg chg="mod ord">
          <ac:chgData name="Anisha Nadar" userId="ba8084e7-2b8d-4e9d-be67-2b2b366b779a" providerId="ADAL" clId="{4F17494C-B903-4858-B28B-FCFA9D54BE38}" dt="2022-04-27T23:17:06.749" v="2272" actId="114"/>
          <ac:spMkLst>
            <pc:docMk/>
            <pc:sldMk cId="90452565" sldId="299"/>
            <ac:spMk id="3" creationId="{E1A28D58-2EEE-49FF-9FB6-2A27698C8A27}"/>
          </ac:spMkLst>
        </pc:spChg>
        <pc:spChg chg="del">
          <ac:chgData name="Anisha Nadar" userId="ba8084e7-2b8d-4e9d-be67-2b2b366b779a" providerId="ADAL" clId="{4F17494C-B903-4858-B28B-FCFA9D54BE38}" dt="2022-04-27T23:04:27.825" v="2109" actId="478"/>
          <ac:spMkLst>
            <pc:docMk/>
            <pc:sldMk cId="90452565" sldId="299"/>
            <ac:spMk id="4" creationId="{A974810B-3661-4E75-87F5-322028BFEBC7}"/>
          </ac:spMkLst>
        </pc:spChg>
        <pc:spChg chg="add del mod ord">
          <ac:chgData name="Anisha Nadar" userId="ba8084e7-2b8d-4e9d-be67-2b2b366b779a" providerId="ADAL" clId="{4F17494C-B903-4858-B28B-FCFA9D54BE38}" dt="2022-04-27T23:08:28.477" v="2234" actId="478"/>
          <ac:spMkLst>
            <pc:docMk/>
            <pc:sldMk cId="90452565" sldId="299"/>
            <ac:spMk id="5" creationId="{8CA74D3A-6216-4DC1-A3A6-A5CDEE33E9EC}"/>
          </ac:spMkLst>
        </pc:spChg>
      </pc:sldChg>
      <pc:sldChg chg="addSp delSp modSp new mod modClrScheme chgLayout">
        <pc:chgData name="Anisha Nadar" userId="ba8084e7-2b8d-4e9d-be67-2b2b366b779a" providerId="ADAL" clId="{4F17494C-B903-4858-B28B-FCFA9D54BE38}" dt="2022-04-27T23:17:26.114" v="2274" actId="14100"/>
        <pc:sldMkLst>
          <pc:docMk/>
          <pc:sldMk cId="783095791" sldId="300"/>
        </pc:sldMkLst>
        <pc:spChg chg="mod ord">
          <ac:chgData name="Anisha Nadar" userId="ba8084e7-2b8d-4e9d-be67-2b2b366b779a" providerId="ADAL" clId="{4F17494C-B903-4858-B28B-FCFA9D54BE38}" dt="2022-04-27T23:09:01.661" v="2239" actId="700"/>
          <ac:spMkLst>
            <pc:docMk/>
            <pc:sldMk cId="783095791" sldId="300"/>
            <ac:spMk id="2" creationId="{F735F89B-48B7-4940-A2E4-01F7271B23EB}"/>
          </ac:spMkLst>
        </pc:spChg>
        <pc:spChg chg="del mod ord">
          <ac:chgData name="Anisha Nadar" userId="ba8084e7-2b8d-4e9d-be67-2b2b366b779a" providerId="ADAL" clId="{4F17494C-B903-4858-B28B-FCFA9D54BE38}" dt="2022-04-27T23:08:54.267" v="2238" actId="700"/>
          <ac:spMkLst>
            <pc:docMk/>
            <pc:sldMk cId="783095791" sldId="300"/>
            <ac:spMk id="3" creationId="{B8D1D95F-B577-4581-B79E-948162755578}"/>
          </ac:spMkLst>
        </pc:spChg>
        <pc:spChg chg="del">
          <ac:chgData name="Anisha Nadar" userId="ba8084e7-2b8d-4e9d-be67-2b2b366b779a" providerId="ADAL" clId="{4F17494C-B903-4858-B28B-FCFA9D54BE38}" dt="2022-04-27T23:07:48.017" v="2231" actId="478"/>
          <ac:spMkLst>
            <pc:docMk/>
            <pc:sldMk cId="783095791" sldId="300"/>
            <ac:spMk id="4" creationId="{FD2C924F-72DD-41E8-B7E6-0B557E1F1BAE}"/>
          </ac:spMkLst>
        </pc:spChg>
        <pc:spChg chg="add del mod ord">
          <ac:chgData name="Anisha Nadar" userId="ba8084e7-2b8d-4e9d-be67-2b2b366b779a" providerId="ADAL" clId="{4F17494C-B903-4858-B28B-FCFA9D54BE38}" dt="2022-04-27T23:09:01.661" v="2239" actId="700"/>
          <ac:spMkLst>
            <pc:docMk/>
            <pc:sldMk cId="783095791" sldId="300"/>
            <ac:spMk id="5" creationId="{0DF79062-1E7C-4142-9934-9BA3A7C147DA}"/>
          </ac:spMkLst>
        </pc:spChg>
        <pc:spChg chg="add del mod ord">
          <ac:chgData name="Anisha Nadar" userId="ba8084e7-2b8d-4e9d-be67-2b2b366b779a" providerId="ADAL" clId="{4F17494C-B903-4858-B28B-FCFA9D54BE38}" dt="2022-04-27T23:09:01.661" v="2239" actId="700"/>
          <ac:spMkLst>
            <pc:docMk/>
            <pc:sldMk cId="783095791" sldId="300"/>
            <ac:spMk id="6" creationId="{374A3BD1-B6ED-4093-884F-6AFBF845E0F8}"/>
          </ac:spMkLst>
        </pc:spChg>
        <pc:spChg chg="add mod ord">
          <ac:chgData name="Anisha Nadar" userId="ba8084e7-2b8d-4e9d-be67-2b2b366b779a" providerId="ADAL" clId="{4F17494C-B903-4858-B28B-FCFA9D54BE38}" dt="2022-04-27T23:12:17.350" v="2261" actId="255"/>
          <ac:spMkLst>
            <pc:docMk/>
            <pc:sldMk cId="783095791" sldId="300"/>
            <ac:spMk id="7" creationId="{3E3AE251-63AC-46E9-BD9D-36124D1F0395}"/>
          </ac:spMkLst>
        </pc:spChg>
        <pc:spChg chg="add del mod ord">
          <ac:chgData name="Anisha Nadar" userId="ba8084e7-2b8d-4e9d-be67-2b2b366b779a" providerId="ADAL" clId="{4F17494C-B903-4858-B28B-FCFA9D54BE38}" dt="2022-04-27T23:09:12.360" v="2240" actId="478"/>
          <ac:spMkLst>
            <pc:docMk/>
            <pc:sldMk cId="783095791" sldId="300"/>
            <ac:spMk id="8" creationId="{8CB8759D-3D11-4C8D-884C-848028EF0D8E}"/>
          </ac:spMkLst>
        </pc:spChg>
        <pc:picChg chg="add mod">
          <ac:chgData name="Anisha Nadar" userId="ba8084e7-2b8d-4e9d-be67-2b2b366b779a" providerId="ADAL" clId="{4F17494C-B903-4858-B28B-FCFA9D54BE38}" dt="2022-04-27T23:17:26.114" v="2274" actId="14100"/>
          <ac:picMkLst>
            <pc:docMk/>
            <pc:sldMk cId="783095791" sldId="300"/>
            <ac:picMk id="10" creationId="{68AFA646-597F-470A-AC8A-CC0420234071}"/>
          </ac:picMkLst>
        </pc:picChg>
      </pc:sldChg>
      <pc:sldChg chg="new del">
        <pc:chgData name="Anisha Nadar" userId="ba8084e7-2b8d-4e9d-be67-2b2b366b779a" providerId="ADAL" clId="{4F17494C-B903-4858-B28B-FCFA9D54BE38}" dt="2022-04-27T23:05:46.115" v="2141" actId="47"/>
        <pc:sldMkLst>
          <pc:docMk/>
          <pc:sldMk cId="3091883704" sldId="300"/>
        </pc:sldMkLst>
      </pc:sldChg>
    </pc:docChg>
  </pc:docChgLst>
  <pc:docChgLst>
    <pc:chgData name="Anisha Nadar" userId="ba8084e7-2b8d-4e9d-be67-2b2b366b779a" providerId="ADAL" clId="{2152132C-CCE1-45A7-9D81-6AC26A3EF237}"/>
    <pc:docChg chg="delSld modSld modMainMaster">
      <pc:chgData name="Anisha Nadar" userId="ba8084e7-2b8d-4e9d-be67-2b2b366b779a" providerId="ADAL" clId="{2152132C-CCE1-45A7-9D81-6AC26A3EF237}" dt="2022-07-15T01:13:59.581" v="31" actId="1076"/>
      <pc:docMkLst>
        <pc:docMk/>
      </pc:docMkLst>
      <pc:sldChg chg="modSp mod delCm">
        <pc:chgData name="Anisha Nadar" userId="ba8084e7-2b8d-4e9d-be67-2b2b366b779a" providerId="ADAL" clId="{2152132C-CCE1-45A7-9D81-6AC26A3EF237}" dt="2022-07-15T01:13:29.042" v="29" actId="1076"/>
        <pc:sldMkLst>
          <pc:docMk/>
          <pc:sldMk cId="4183453142" sldId="266"/>
        </pc:sldMkLst>
        <pc:spChg chg="mod">
          <ac:chgData name="Anisha Nadar" userId="ba8084e7-2b8d-4e9d-be67-2b2b366b779a" providerId="ADAL" clId="{2152132C-CCE1-45A7-9D81-6AC26A3EF237}" dt="2022-07-15T01:13:29.042" v="29" actId="1076"/>
          <ac:spMkLst>
            <pc:docMk/>
            <pc:sldMk cId="4183453142" sldId="266"/>
            <ac:spMk id="2" creationId="{70ABCC8A-A48C-9F48-8B3A-593145272FC3}"/>
          </ac:spMkLst>
        </pc:spChg>
      </pc:sldChg>
      <pc:sldChg chg="modSp mod">
        <pc:chgData name="Anisha Nadar" userId="ba8084e7-2b8d-4e9d-be67-2b2b366b779a" providerId="ADAL" clId="{2152132C-CCE1-45A7-9D81-6AC26A3EF237}" dt="2022-07-15T01:13:59.581" v="31" actId="1076"/>
        <pc:sldMkLst>
          <pc:docMk/>
          <pc:sldMk cId="747064002" sldId="270"/>
        </pc:sldMkLst>
        <pc:spChg chg="mod">
          <ac:chgData name="Anisha Nadar" userId="ba8084e7-2b8d-4e9d-be67-2b2b366b779a" providerId="ADAL" clId="{2152132C-CCE1-45A7-9D81-6AC26A3EF237}" dt="2022-07-15T01:13:59.581" v="31" actId="1076"/>
          <ac:spMkLst>
            <pc:docMk/>
            <pc:sldMk cId="747064002" sldId="270"/>
            <ac:spMk id="2" creationId="{31472517-10B6-E040-89B0-612F296227D6}"/>
          </ac:spMkLst>
        </pc:spChg>
      </pc:sldChg>
      <pc:sldChg chg="delCm modCm">
        <pc:chgData name="Anisha Nadar" userId="ba8084e7-2b8d-4e9d-be67-2b2b366b779a" providerId="ADAL" clId="{2152132C-CCE1-45A7-9D81-6AC26A3EF237}" dt="2022-07-15T01:07:52.398" v="3"/>
        <pc:sldMkLst>
          <pc:docMk/>
          <pc:sldMk cId="1148811436" sldId="282"/>
        </pc:sldMkLst>
      </pc:sldChg>
      <pc:sldChg chg="delCm">
        <pc:chgData name="Anisha Nadar" userId="ba8084e7-2b8d-4e9d-be67-2b2b366b779a" providerId="ADAL" clId="{2152132C-CCE1-45A7-9D81-6AC26A3EF237}" dt="2022-07-15T01:08:03.378" v="5"/>
        <pc:sldMkLst>
          <pc:docMk/>
          <pc:sldMk cId="3754924263" sldId="288"/>
        </pc:sldMkLst>
      </pc:sldChg>
      <pc:sldChg chg="del">
        <pc:chgData name="Anisha Nadar" userId="ba8084e7-2b8d-4e9d-be67-2b2b366b779a" providerId="ADAL" clId="{2152132C-CCE1-45A7-9D81-6AC26A3EF237}" dt="2022-07-15T01:08:21.184" v="6" actId="2696"/>
        <pc:sldMkLst>
          <pc:docMk/>
          <pc:sldMk cId="870819024" sldId="289"/>
        </pc:sldMkLst>
      </pc:sldChg>
      <pc:sldChg chg="delCm">
        <pc:chgData name="Anisha Nadar" userId="ba8084e7-2b8d-4e9d-be67-2b2b366b779a" providerId="ADAL" clId="{2152132C-CCE1-45A7-9D81-6AC26A3EF237}" dt="2022-07-15T01:08:31.151" v="7"/>
        <pc:sldMkLst>
          <pc:docMk/>
          <pc:sldMk cId="2510520748" sldId="290"/>
        </pc:sldMkLst>
      </pc:sldChg>
      <pc:sldChg chg="delCm">
        <pc:chgData name="Anisha Nadar" userId="ba8084e7-2b8d-4e9d-be67-2b2b366b779a" providerId="ADAL" clId="{2152132C-CCE1-45A7-9D81-6AC26A3EF237}" dt="2022-07-15T01:08:42.538" v="9"/>
        <pc:sldMkLst>
          <pc:docMk/>
          <pc:sldMk cId="3487796152" sldId="291"/>
        </pc:sldMkLst>
      </pc:sldChg>
      <pc:sldChg chg="modSp mod">
        <pc:chgData name="Anisha Nadar" userId="ba8084e7-2b8d-4e9d-be67-2b2b366b779a" providerId="ADAL" clId="{2152132C-CCE1-45A7-9D81-6AC26A3EF237}" dt="2022-07-15T01:13:19.930" v="28" actId="1076"/>
        <pc:sldMkLst>
          <pc:docMk/>
          <pc:sldMk cId="1336215813" sldId="294"/>
        </pc:sldMkLst>
        <pc:spChg chg="mod">
          <ac:chgData name="Anisha Nadar" userId="ba8084e7-2b8d-4e9d-be67-2b2b366b779a" providerId="ADAL" clId="{2152132C-CCE1-45A7-9D81-6AC26A3EF237}" dt="2022-07-15T01:13:19.930" v="28" actId="1076"/>
          <ac:spMkLst>
            <pc:docMk/>
            <pc:sldMk cId="1336215813" sldId="294"/>
            <ac:spMk id="2" creationId="{D5E3E140-C1C6-4E17-8ED5-143B6FDB5249}"/>
          </ac:spMkLst>
        </pc:spChg>
      </pc:sldChg>
      <pc:sldChg chg="modSp mod">
        <pc:chgData name="Anisha Nadar" userId="ba8084e7-2b8d-4e9d-be67-2b2b366b779a" providerId="ADAL" clId="{2152132C-CCE1-45A7-9D81-6AC26A3EF237}" dt="2022-07-15T01:13:09.339" v="27" actId="1076"/>
        <pc:sldMkLst>
          <pc:docMk/>
          <pc:sldMk cId="550489323" sldId="296"/>
        </pc:sldMkLst>
        <pc:spChg chg="mod">
          <ac:chgData name="Anisha Nadar" userId="ba8084e7-2b8d-4e9d-be67-2b2b366b779a" providerId="ADAL" clId="{2152132C-CCE1-45A7-9D81-6AC26A3EF237}" dt="2022-07-15T01:13:09.339" v="27" actId="1076"/>
          <ac:spMkLst>
            <pc:docMk/>
            <pc:sldMk cId="550489323" sldId="296"/>
            <ac:spMk id="2" creationId="{E3BA7FE5-2DF5-4DD1-A0B0-64E3DF1BB00D}"/>
          </ac:spMkLst>
        </pc:spChg>
      </pc:sldChg>
      <pc:sldChg chg="delCm">
        <pc:chgData name="Anisha Nadar" userId="ba8084e7-2b8d-4e9d-be67-2b2b366b779a" providerId="ADAL" clId="{2152132C-CCE1-45A7-9D81-6AC26A3EF237}" dt="2022-07-15T01:09:24.759" v="11"/>
        <pc:sldMkLst>
          <pc:docMk/>
          <pc:sldMk cId="90452565" sldId="299"/>
        </pc:sldMkLst>
      </pc:sldChg>
      <pc:sldChg chg="delCm">
        <pc:chgData name="Anisha Nadar" userId="ba8084e7-2b8d-4e9d-be67-2b2b366b779a" providerId="ADAL" clId="{2152132C-CCE1-45A7-9D81-6AC26A3EF237}" dt="2022-07-15T01:09:45.758" v="15"/>
        <pc:sldMkLst>
          <pc:docMk/>
          <pc:sldMk cId="783095791" sldId="300"/>
        </pc:sldMkLst>
      </pc:sldChg>
      <pc:sldChg chg="delCm">
        <pc:chgData name="Anisha Nadar" userId="ba8084e7-2b8d-4e9d-be67-2b2b366b779a" providerId="ADAL" clId="{2152132C-CCE1-45A7-9D81-6AC26A3EF237}" dt="2022-07-15T01:08:50.587" v="10"/>
        <pc:sldMkLst>
          <pc:docMk/>
          <pc:sldMk cId="3738539234" sldId="301"/>
        </pc:sldMkLst>
      </pc:sldChg>
      <pc:sldMasterChg chg="modSldLayout">
        <pc:chgData name="Anisha Nadar" userId="ba8084e7-2b8d-4e9d-be67-2b2b366b779a" providerId="ADAL" clId="{2152132C-CCE1-45A7-9D81-6AC26A3EF237}" dt="2022-07-15T01:13:01.012" v="26" actId="14100"/>
        <pc:sldMasterMkLst>
          <pc:docMk/>
          <pc:sldMasterMk cId="1026253768" sldId="2147483648"/>
        </pc:sldMasterMkLst>
        <pc:sldLayoutChg chg="modSp mod">
          <pc:chgData name="Anisha Nadar" userId="ba8084e7-2b8d-4e9d-be67-2b2b366b779a" providerId="ADAL" clId="{2152132C-CCE1-45A7-9D81-6AC26A3EF237}" dt="2022-07-15T01:12:03.133" v="23" actId="14100"/>
          <pc:sldLayoutMkLst>
            <pc:docMk/>
            <pc:sldMasterMk cId="1026253768" sldId="2147483648"/>
            <pc:sldLayoutMk cId="4279911378" sldId="2147483663"/>
          </pc:sldLayoutMkLst>
          <pc:picChg chg="mod modCrop">
            <ac:chgData name="Anisha Nadar" userId="ba8084e7-2b8d-4e9d-be67-2b2b366b779a" providerId="ADAL" clId="{2152132C-CCE1-45A7-9D81-6AC26A3EF237}" dt="2022-07-15T01:12:03.133" v="23" actId="14100"/>
            <ac:picMkLst>
              <pc:docMk/>
              <pc:sldMasterMk cId="1026253768" sldId="2147483648"/>
              <pc:sldLayoutMk cId="4279911378" sldId="2147483663"/>
              <ac:picMk id="3" creationId="{ADA3C53A-1FC8-AE47-8913-10A52CF7FA9F}"/>
            </ac:picMkLst>
          </pc:picChg>
        </pc:sldLayoutChg>
        <pc:sldLayoutChg chg="modSp mod">
          <pc:chgData name="Anisha Nadar" userId="ba8084e7-2b8d-4e9d-be67-2b2b366b779a" providerId="ADAL" clId="{2152132C-CCE1-45A7-9D81-6AC26A3EF237}" dt="2022-07-15T01:13:01.012" v="26" actId="14100"/>
          <pc:sldLayoutMkLst>
            <pc:docMk/>
            <pc:sldMasterMk cId="1026253768" sldId="2147483648"/>
            <pc:sldLayoutMk cId="1894038724" sldId="2147483665"/>
          </pc:sldLayoutMkLst>
          <pc:picChg chg="mod modCrop">
            <ac:chgData name="Anisha Nadar" userId="ba8084e7-2b8d-4e9d-be67-2b2b366b779a" providerId="ADAL" clId="{2152132C-CCE1-45A7-9D81-6AC26A3EF237}" dt="2022-07-15T01:13:01.012" v="26" actId="14100"/>
            <ac:picMkLst>
              <pc:docMk/>
              <pc:sldMasterMk cId="1026253768" sldId="2147483648"/>
              <pc:sldLayoutMk cId="1894038724" sldId="2147483665"/>
              <ac:picMk id="3" creationId="{88CCD30E-FD17-BC4D-85B7-DC014845C4A6}"/>
            </ac:picMkLst>
          </pc:picChg>
        </pc:sldLayoutChg>
        <pc:sldLayoutChg chg="modSp mod">
          <pc:chgData name="Anisha Nadar" userId="ba8084e7-2b8d-4e9d-be67-2b2b366b779a" providerId="ADAL" clId="{2152132C-CCE1-45A7-9D81-6AC26A3EF237}" dt="2022-07-15T01:11:19.733" v="20" actId="14100"/>
          <pc:sldLayoutMkLst>
            <pc:docMk/>
            <pc:sldMasterMk cId="1026253768" sldId="2147483648"/>
            <pc:sldLayoutMk cId="2034103483" sldId="2147483667"/>
          </pc:sldLayoutMkLst>
          <pc:picChg chg="mod modCrop">
            <ac:chgData name="Anisha Nadar" userId="ba8084e7-2b8d-4e9d-be67-2b2b366b779a" providerId="ADAL" clId="{2152132C-CCE1-45A7-9D81-6AC26A3EF237}" dt="2022-07-15T01:11:19.733" v="20" actId="14100"/>
            <ac:picMkLst>
              <pc:docMk/>
              <pc:sldMasterMk cId="1026253768" sldId="2147483648"/>
              <pc:sldLayoutMk cId="2034103483" sldId="2147483667"/>
              <ac:picMk id="3" creationId="{40FA7D79-0157-E049-9491-545355736DA9}"/>
            </ac:picMkLst>
          </pc:picChg>
        </pc:sldLayoutChg>
        <pc:sldLayoutChg chg="modSp mod">
          <pc:chgData name="Anisha Nadar" userId="ba8084e7-2b8d-4e9d-be67-2b2b366b779a" providerId="ADAL" clId="{2152132C-CCE1-45A7-9D81-6AC26A3EF237}" dt="2022-07-15T01:10:20.937" v="17" actId="14100"/>
          <pc:sldLayoutMkLst>
            <pc:docMk/>
            <pc:sldMasterMk cId="1026253768" sldId="2147483648"/>
            <pc:sldLayoutMk cId="3998372418" sldId="2147483671"/>
          </pc:sldLayoutMkLst>
          <pc:picChg chg="mod modCrop">
            <ac:chgData name="Anisha Nadar" userId="ba8084e7-2b8d-4e9d-be67-2b2b366b779a" providerId="ADAL" clId="{2152132C-CCE1-45A7-9D81-6AC26A3EF237}" dt="2022-07-15T01:10:20.937" v="17" actId="14100"/>
            <ac:picMkLst>
              <pc:docMk/>
              <pc:sldMasterMk cId="1026253768" sldId="2147483648"/>
              <pc:sldLayoutMk cId="3998372418" sldId="2147483671"/>
              <ac:picMk id="3" creationId="{55C731DD-BAA3-8B4D-AC95-C5366B56D9F9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958BA-2DA7-4944-88DD-C347ABE65A1B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NZ"/>
        </a:p>
      </dgm:t>
    </dgm:pt>
    <dgm:pt modelId="{A864C733-6D7E-4908-B544-152900A62C29}">
      <dgm:prSet phldrT="[Text]" custT="1"/>
      <dgm:spPr/>
      <dgm:t>
        <a:bodyPr/>
        <a:lstStyle/>
        <a:p>
          <a:r>
            <a:rPr lang="en-NZ" sz="2000" b="1" i="0" dirty="0"/>
            <a:t>Eligible for AIO</a:t>
          </a:r>
        </a:p>
      </dgm:t>
    </dgm:pt>
    <dgm:pt modelId="{9DE063A8-5A8D-4BA3-9A6D-2E7674EC3F11}" type="parTrans" cxnId="{9233F210-7704-490D-B77A-FD7A77EC9D93}">
      <dgm:prSet/>
      <dgm:spPr/>
      <dgm:t>
        <a:bodyPr/>
        <a:lstStyle/>
        <a:p>
          <a:endParaRPr lang="en-NZ"/>
        </a:p>
      </dgm:t>
    </dgm:pt>
    <dgm:pt modelId="{E9A8CAD4-85F1-43E4-9874-041F31D4F30E}" type="sibTrans" cxnId="{9233F210-7704-490D-B77A-FD7A77EC9D93}">
      <dgm:prSet custT="1"/>
      <dgm:spPr/>
      <dgm:t>
        <a:bodyPr/>
        <a:lstStyle/>
        <a:p>
          <a:r>
            <a:rPr lang="en-NZ" sz="1800" dirty="0"/>
            <a:t>31,037</a:t>
          </a:r>
        </a:p>
      </dgm:t>
    </dgm:pt>
    <dgm:pt modelId="{E0E49FA1-52CA-497A-8B87-3433EC1DF638}">
      <dgm:prSet phldrT="[Text]" custT="1"/>
      <dgm:spPr/>
      <dgm:t>
        <a:bodyPr/>
        <a:lstStyle/>
        <a:p>
          <a:r>
            <a:rPr lang="en-NZ" sz="2000" b="1" i="1" dirty="0">
              <a:solidFill>
                <a:srgbClr val="002060"/>
              </a:solidFill>
            </a:rPr>
            <a:t>Did not receive AIO</a:t>
          </a:r>
        </a:p>
      </dgm:t>
    </dgm:pt>
    <dgm:pt modelId="{71E9A473-B55D-43A1-9928-9B1B3F87753D}" type="parTrans" cxnId="{34847F43-9E61-4D1F-8E7E-04849E21FE9C}">
      <dgm:prSet/>
      <dgm:spPr/>
      <dgm:t>
        <a:bodyPr/>
        <a:lstStyle/>
        <a:p>
          <a:endParaRPr lang="en-NZ"/>
        </a:p>
      </dgm:t>
    </dgm:pt>
    <dgm:pt modelId="{0F652660-20C0-40E9-8B4C-9132E4441D96}" type="sibTrans" cxnId="{34847F43-9E61-4D1F-8E7E-04849E21FE9C}">
      <dgm:prSet custT="1"/>
      <dgm:spPr/>
      <dgm:t>
        <a:bodyPr/>
        <a:lstStyle/>
        <a:p>
          <a:r>
            <a:rPr lang="en-NZ" sz="1800" b="1" dirty="0"/>
            <a:t>29,616</a:t>
          </a:r>
        </a:p>
      </dgm:t>
    </dgm:pt>
    <dgm:pt modelId="{F1C575A1-4154-47CF-A3C4-4AF62FD988E9}">
      <dgm:prSet phldrT="[Text]" custT="1"/>
      <dgm:spPr/>
      <dgm:t>
        <a:bodyPr/>
        <a:lstStyle/>
        <a:p>
          <a:r>
            <a:rPr lang="en-NZ" sz="2000" b="1" i="1" dirty="0">
              <a:solidFill>
                <a:schemeClr val="accent2">
                  <a:lumMod val="50000"/>
                </a:schemeClr>
              </a:solidFill>
            </a:rPr>
            <a:t>Matches</a:t>
          </a:r>
        </a:p>
      </dgm:t>
    </dgm:pt>
    <dgm:pt modelId="{E604396B-3DBD-4862-90FA-0B283FD991A9}" type="parTrans" cxnId="{BA397E99-5864-4EC3-AF72-3FF82AB80710}">
      <dgm:prSet/>
      <dgm:spPr/>
      <dgm:t>
        <a:bodyPr/>
        <a:lstStyle/>
        <a:p>
          <a:endParaRPr lang="en-NZ"/>
        </a:p>
      </dgm:t>
    </dgm:pt>
    <dgm:pt modelId="{427DAEA0-53FB-4C25-B9BD-5E0A29A5752B}" type="sibTrans" cxnId="{BA397E99-5864-4EC3-AF72-3FF82AB80710}">
      <dgm:prSet custT="1"/>
      <dgm:spPr/>
      <dgm:t>
        <a:bodyPr/>
        <a:lstStyle/>
        <a:p>
          <a:r>
            <a:rPr lang="en-NZ" sz="1800" b="0" dirty="0"/>
            <a:t>5,099</a:t>
          </a:r>
        </a:p>
      </dgm:t>
    </dgm:pt>
    <dgm:pt modelId="{516BB480-5F59-4DCF-94BD-48F72BEFFCEF}">
      <dgm:prSet phldrT="[Text]" custT="1"/>
      <dgm:spPr/>
      <dgm:t>
        <a:bodyPr/>
        <a:lstStyle/>
        <a:p>
          <a:r>
            <a:rPr lang="en-NZ" sz="2000" b="1" i="1" dirty="0"/>
            <a:t>Other</a:t>
          </a:r>
          <a:r>
            <a:rPr lang="en-NZ" sz="2000" b="1" i="1" baseline="0" dirty="0"/>
            <a:t> eligible offenders</a:t>
          </a:r>
          <a:endParaRPr lang="en-NZ" sz="2000" b="1" i="1" dirty="0"/>
        </a:p>
      </dgm:t>
    </dgm:pt>
    <dgm:pt modelId="{A7BD87CE-DD1A-435C-8A5D-822CB38D2354}" type="parTrans" cxnId="{B33FF705-64A7-4870-997C-A508A5C7C565}">
      <dgm:prSet/>
      <dgm:spPr/>
      <dgm:t>
        <a:bodyPr/>
        <a:lstStyle/>
        <a:p>
          <a:endParaRPr lang="en-NZ"/>
        </a:p>
      </dgm:t>
    </dgm:pt>
    <dgm:pt modelId="{340092B5-56CF-4E5A-859D-AFABCC263B19}" type="sibTrans" cxnId="{B33FF705-64A7-4870-997C-A508A5C7C565}">
      <dgm:prSet custT="1"/>
      <dgm:spPr/>
      <dgm:t>
        <a:bodyPr/>
        <a:lstStyle/>
        <a:p>
          <a:r>
            <a:rPr lang="en-NZ" sz="1800" dirty="0"/>
            <a:t>24,517</a:t>
          </a:r>
        </a:p>
      </dgm:t>
    </dgm:pt>
    <dgm:pt modelId="{0F16C840-3C70-4916-A1AE-458C9B58630E}">
      <dgm:prSet phldrT="[Text]" custT="1"/>
      <dgm:spPr/>
      <dgm:t>
        <a:bodyPr/>
        <a:lstStyle/>
        <a:p>
          <a:r>
            <a:rPr lang="en-NZ" sz="2000" b="1" i="1" dirty="0">
              <a:solidFill>
                <a:srgbClr val="002060"/>
              </a:solidFill>
            </a:rPr>
            <a:t>Received AIO</a:t>
          </a:r>
        </a:p>
      </dgm:t>
    </dgm:pt>
    <dgm:pt modelId="{CE892D68-0F55-4B9F-A28A-3D3E8C428CAE}" type="parTrans" cxnId="{4ED39A40-83E7-44DA-941C-9379D1E0008D}">
      <dgm:prSet/>
      <dgm:spPr/>
      <dgm:t>
        <a:bodyPr/>
        <a:lstStyle/>
        <a:p>
          <a:endParaRPr lang="en-NZ"/>
        </a:p>
      </dgm:t>
    </dgm:pt>
    <dgm:pt modelId="{7328A168-0FA5-48AB-B548-6967D38F27FC}" type="sibTrans" cxnId="{4ED39A40-83E7-44DA-941C-9379D1E0008D}">
      <dgm:prSet custT="1"/>
      <dgm:spPr/>
      <dgm:t>
        <a:bodyPr/>
        <a:lstStyle/>
        <a:p>
          <a:r>
            <a:rPr lang="en-NZ" sz="1800" b="1" dirty="0"/>
            <a:t>1,421</a:t>
          </a:r>
        </a:p>
      </dgm:t>
    </dgm:pt>
    <dgm:pt modelId="{3600CC15-A27C-495C-A5AE-6DA3B6A2B0DA}">
      <dgm:prSet custT="1"/>
      <dgm:spPr/>
      <dgm:t>
        <a:bodyPr/>
        <a:lstStyle/>
        <a:p>
          <a:r>
            <a:rPr lang="en-NZ" sz="2000" b="1" i="1" dirty="0"/>
            <a:t>Non-matches</a:t>
          </a:r>
        </a:p>
      </dgm:t>
    </dgm:pt>
    <dgm:pt modelId="{9F92F0A9-F54E-4D15-A563-614F86FFE12D}" type="parTrans" cxnId="{5A33C49F-3979-4040-9420-E4DEDD6ACBBA}">
      <dgm:prSet/>
      <dgm:spPr/>
      <dgm:t>
        <a:bodyPr/>
        <a:lstStyle/>
        <a:p>
          <a:endParaRPr lang="en-NZ"/>
        </a:p>
      </dgm:t>
    </dgm:pt>
    <dgm:pt modelId="{4AB847ED-A4F4-4C61-9C36-FE172F426B5B}" type="sibTrans" cxnId="{5A33C49F-3979-4040-9420-E4DEDD6ACBBA}">
      <dgm:prSet custT="1"/>
      <dgm:spPr/>
      <dgm:t>
        <a:bodyPr/>
        <a:lstStyle/>
        <a:p>
          <a:r>
            <a:rPr lang="en-NZ" sz="1800" dirty="0"/>
            <a:t>150</a:t>
          </a:r>
        </a:p>
      </dgm:t>
    </dgm:pt>
    <dgm:pt modelId="{A3ACA84B-525C-4826-BAB0-D478D975FE94}">
      <dgm:prSet custT="1"/>
      <dgm:spPr/>
      <dgm:t>
        <a:bodyPr/>
        <a:lstStyle/>
        <a:p>
          <a:r>
            <a:rPr lang="en-NZ" sz="2000" b="1" i="1" dirty="0">
              <a:solidFill>
                <a:schemeClr val="accent2">
                  <a:lumMod val="50000"/>
                </a:schemeClr>
              </a:solidFill>
            </a:rPr>
            <a:t>Matches</a:t>
          </a:r>
        </a:p>
      </dgm:t>
    </dgm:pt>
    <dgm:pt modelId="{FF981552-5197-43FF-ADE3-2A49DEFE1B80}" type="parTrans" cxnId="{6C1BF799-235B-49E4-9C47-D41A3E867E31}">
      <dgm:prSet/>
      <dgm:spPr/>
      <dgm:t>
        <a:bodyPr/>
        <a:lstStyle/>
        <a:p>
          <a:endParaRPr lang="en-NZ"/>
        </a:p>
      </dgm:t>
    </dgm:pt>
    <dgm:pt modelId="{F80F3DC8-DFF8-40FB-BAB8-7AB3790342CC}" type="sibTrans" cxnId="{6C1BF799-235B-49E4-9C47-D41A3E867E31}">
      <dgm:prSet custT="1"/>
      <dgm:spPr/>
      <dgm:t>
        <a:bodyPr/>
        <a:lstStyle/>
        <a:p>
          <a:r>
            <a:rPr lang="en-NZ" sz="1800" dirty="0"/>
            <a:t>1,271</a:t>
          </a:r>
        </a:p>
      </dgm:t>
    </dgm:pt>
    <dgm:pt modelId="{FB901FD9-0A74-46A2-9A46-251FEE7CC87F}" type="pres">
      <dgm:prSet presAssocID="{E24958BA-2DA7-4944-88DD-C347ABE65A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F6C198-4824-4FBF-80B5-710EF1510E9E}" type="pres">
      <dgm:prSet presAssocID="{A864C733-6D7E-4908-B544-152900A62C29}" presName="hierRoot1" presStyleCnt="0">
        <dgm:presLayoutVars>
          <dgm:hierBranch val="init"/>
        </dgm:presLayoutVars>
      </dgm:prSet>
      <dgm:spPr/>
    </dgm:pt>
    <dgm:pt modelId="{7EF9A510-8CAF-4B92-AB04-D8E5F002EEA1}" type="pres">
      <dgm:prSet presAssocID="{A864C733-6D7E-4908-B544-152900A62C29}" presName="rootComposite1" presStyleCnt="0"/>
      <dgm:spPr/>
    </dgm:pt>
    <dgm:pt modelId="{70DD065C-0C17-4EE3-9C8A-299FAA6469D0}" type="pres">
      <dgm:prSet presAssocID="{A864C733-6D7E-4908-B544-152900A62C29}" presName="rootText1" presStyleLbl="node0" presStyleIdx="0" presStyleCnt="1" custScaleX="152566" custScaleY="188010" custLinFactNeighborY="2545">
        <dgm:presLayoutVars>
          <dgm:chMax/>
          <dgm:chPref val="3"/>
        </dgm:presLayoutVars>
      </dgm:prSet>
      <dgm:spPr/>
    </dgm:pt>
    <dgm:pt modelId="{333741AE-A064-4601-B375-FB6A44BC2D94}" type="pres">
      <dgm:prSet presAssocID="{A864C733-6D7E-4908-B544-152900A62C29}" presName="titleText1" presStyleLbl="fgAcc0" presStyleIdx="0" presStyleCnt="1" custScaleX="122992" custScaleY="193435" custLinFactNeighborX="18687" custLinFactNeighborY="70565">
        <dgm:presLayoutVars>
          <dgm:chMax val="0"/>
          <dgm:chPref val="0"/>
        </dgm:presLayoutVars>
      </dgm:prSet>
      <dgm:spPr/>
    </dgm:pt>
    <dgm:pt modelId="{07B2656E-66AF-4DB8-A1E2-1931214C885F}" type="pres">
      <dgm:prSet presAssocID="{A864C733-6D7E-4908-B544-152900A62C29}" presName="rootConnector1" presStyleLbl="node1" presStyleIdx="0" presStyleCnt="6"/>
      <dgm:spPr/>
    </dgm:pt>
    <dgm:pt modelId="{F982651E-3015-4A70-869F-9B831E011D0E}" type="pres">
      <dgm:prSet presAssocID="{A864C733-6D7E-4908-B544-152900A62C29}" presName="hierChild2" presStyleCnt="0"/>
      <dgm:spPr/>
    </dgm:pt>
    <dgm:pt modelId="{45082747-7DFF-497F-919B-C607AAAB7904}" type="pres">
      <dgm:prSet presAssocID="{71E9A473-B55D-43A1-9928-9B1B3F87753D}" presName="Name37" presStyleLbl="parChTrans1D2" presStyleIdx="0" presStyleCnt="2"/>
      <dgm:spPr/>
    </dgm:pt>
    <dgm:pt modelId="{FDDD6170-4CBE-400C-8237-8B2DD4FC9C4E}" type="pres">
      <dgm:prSet presAssocID="{E0E49FA1-52CA-497A-8B87-3433EC1DF638}" presName="hierRoot2" presStyleCnt="0">
        <dgm:presLayoutVars>
          <dgm:hierBranch val="init"/>
        </dgm:presLayoutVars>
      </dgm:prSet>
      <dgm:spPr/>
    </dgm:pt>
    <dgm:pt modelId="{FC4F7A87-3844-4C9E-B3E7-78C9AD055D6D}" type="pres">
      <dgm:prSet presAssocID="{E0E49FA1-52CA-497A-8B87-3433EC1DF638}" presName="rootComposite" presStyleCnt="0"/>
      <dgm:spPr/>
    </dgm:pt>
    <dgm:pt modelId="{CF15387C-E3EB-4B86-BBAA-4442549939E8}" type="pres">
      <dgm:prSet presAssocID="{E0E49FA1-52CA-497A-8B87-3433EC1DF638}" presName="rootText" presStyleLbl="node1" presStyleIdx="0" presStyleCnt="6" custScaleX="180655" custScaleY="168875">
        <dgm:presLayoutVars>
          <dgm:chMax/>
          <dgm:chPref val="3"/>
        </dgm:presLayoutVars>
      </dgm:prSet>
      <dgm:spPr/>
    </dgm:pt>
    <dgm:pt modelId="{736C4104-4D4B-44E2-8B48-7826E7A8DBED}" type="pres">
      <dgm:prSet presAssocID="{E0E49FA1-52CA-497A-8B87-3433EC1DF638}" presName="titleText2" presStyleLbl="fgAcc1" presStyleIdx="0" presStyleCnt="6" custScaleX="135923" custScaleY="172640" custLinFactNeighborX="27218" custLinFactNeighborY="53278">
        <dgm:presLayoutVars>
          <dgm:chMax val="0"/>
          <dgm:chPref val="0"/>
        </dgm:presLayoutVars>
      </dgm:prSet>
      <dgm:spPr/>
    </dgm:pt>
    <dgm:pt modelId="{4C3FAAAF-A692-41F5-B102-B5003CBB46BC}" type="pres">
      <dgm:prSet presAssocID="{E0E49FA1-52CA-497A-8B87-3433EC1DF638}" presName="rootConnector" presStyleLbl="node2" presStyleIdx="0" presStyleCnt="0"/>
      <dgm:spPr/>
    </dgm:pt>
    <dgm:pt modelId="{92C463B2-02CA-449B-A22E-7DDFE9B81988}" type="pres">
      <dgm:prSet presAssocID="{E0E49FA1-52CA-497A-8B87-3433EC1DF638}" presName="hierChild4" presStyleCnt="0"/>
      <dgm:spPr/>
    </dgm:pt>
    <dgm:pt modelId="{45283C99-7F4B-48A0-8B43-34CAEC59C0C8}" type="pres">
      <dgm:prSet presAssocID="{E604396B-3DBD-4862-90FA-0B283FD991A9}" presName="Name37" presStyleLbl="parChTrans1D3" presStyleIdx="0" presStyleCnt="4"/>
      <dgm:spPr/>
    </dgm:pt>
    <dgm:pt modelId="{074448E9-FA16-461F-B876-6A6A3FAC04B3}" type="pres">
      <dgm:prSet presAssocID="{F1C575A1-4154-47CF-A3C4-4AF62FD988E9}" presName="hierRoot2" presStyleCnt="0">
        <dgm:presLayoutVars>
          <dgm:hierBranch val="init"/>
        </dgm:presLayoutVars>
      </dgm:prSet>
      <dgm:spPr/>
    </dgm:pt>
    <dgm:pt modelId="{1180B15B-D5C2-4B1A-A639-9591CAF8C6A1}" type="pres">
      <dgm:prSet presAssocID="{F1C575A1-4154-47CF-A3C4-4AF62FD988E9}" presName="rootComposite" presStyleCnt="0"/>
      <dgm:spPr/>
    </dgm:pt>
    <dgm:pt modelId="{58070028-B91F-47AF-B40C-714BDB071351}" type="pres">
      <dgm:prSet presAssocID="{F1C575A1-4154-47CF-A3C4-4AF62FD988E9}" presName="rootText" presStyleLbl="node1" presStyleIdx="1" presStyleCnt="6" custScaleX="177156" custScaleY="177156" custLinFactNeighborX="-7951">
        <dgm:presLayoutVars>
          <dgm:chMax/>
          <dgm:chPref val="3"/>
        </dgm:presLayoutVars>
      </dgm:prSet>
      <dgm:spPr/>
    </dgm:pt>
    <dgm:pt modelId="{136A9845-731D-4AC5-9D60-9EE3A216F474}" type="pres">
      <dgm:prSet presAssocID="{F1C575A1-4154-47CF-A3C4-4AF62FD988E9}" presName="titleText2" presStyleLbl="fgAcc1" presStyleIdx="1" presStyleCnt="6" custScaleX="146410" custScaleY="146410" custLinFactY="8062" custLinFactNeighborX="10324" custLinFactNeighborY="100000">
        <dgm:presLayoutVars>
          <dgm:chMax val="0"/>
          <dgm:chPref val="0"/>
        </dgm:presLayoutVars>
      </dgm:prSet>
      <dgm:spPr/>
    </dgm:pt>
    <dgm:pt modelId="{6820BC7C-ECA2-4F21-AC55-931E73FD7662}" type="pres">
      <dgm:prSet presAssocID="{F1C575A1-4154-47CF-A3C4-4AF62FD988E9}" presName="rootConnector" presStyleLbl="node3" presStyleIdx="0" presStyleCnt="0"/>
      <dgm:spPr/>
    </dgm:pt>
    <dgm:pt modelId="{8A761E36-D2A5-4AEB-BC22-EB3C47616E7D}" type="pres">
      <dgm:prSet presAssocID="{F1C575A1-4154-47CF-A3C4-4AF62FD988E9}" presName="hierChild4" presStyleCnt="0"/>
      <dgm:spPr/>
    </dgm:pt>
    <dgm:pt modelId="{3726B128-4823-4C15-9583-2ACCE822D139}" type="pres">
      <dgm:prSet presAssocID="{F1C575A1-4154-47CF-A3C4-4AF62FD988E9}" presName="hierChild5" presStyleCnt="0"/>
      <dgm:spPr/>
    </dgm:pt>
    <dgm:pt modelId="{B3B5B260-D371-45BB-93C2-EA011C590735}" type="pres">
      <dgm:prSet presAssocID="{A7BD87CE-DD1A-435C-8A5D-822CB38D2354}" presName="Name37" presStyleLbl="parChTrans1D3" presStyleIdx="1" presStyleCnt="4"/>
      <dgm:spPr/>
    </dgm:pt>
    <dgm:pt modelId="{9E4954CB-DB87-4FE1-8887-CDD91BC4A25D}" type="pres">
      <dgm:prSet presAssocID="{516BB480-5F59-4DCF-94BD-48F72BEFFCEF}" presName="hierRoot2" presStyleCnt="0">
        <dgm:presLayoutVars>
          <dgm:hierBranch val="init"/>
        </dgm:presLayoutVars>
      </dgm:prSet>
      <dgm:spPr/>
    </dgm:pt>
    <dgm:pt modelId="{143B676D-29EE-4C40-8DBA-38E2100E24F1}" type="pres">
      <dgm:prSet presAssocID="{516BB480-5F59-4DCF-94BD-48F72BEFFCEF}" presName="rootComposite" presStyleCnt="0"/>
      <dgm:spPr/>
    </dgm:pt>
    <dgm:pt modelId="{070BBAEA-959C-40CF-B520-76BBBCCEAD1F}" type="pres">
      <dgm:prSet presAssocID="{516BB480-5F59-4DCF-94BD-48F72BEFFCEF}" presName="rootText" presStyleLbl="node1" presStyleIdx="2" presStyleCnt="6" custScaleX="177156" custScaleY="177156">
        <dgm:presLayoutVars>
          <dgm:chMax/>
          <dgm:chPref val="3"/>
        </dgm:presLayoutVars>
      </dgm:prSet>
      <dgm:spPr/>
    </dgm:pt>
    <dgm:pt modelId="{0BAB35BE-6F32-45D0-B352-B24F87A8D19C}" type="pres">
      <dgm:prSet presAssocID="{516BB480-5F59-4DCF-94BD-48F72BEFFCEF}" presName="titleText2" presStyleLbl="fgAcc1" presStyleIdx="2" presStyleCnt="6" custScaleX="133100" custScaleY="133100" custLinFactY="2489" custLinFactNeighborX="22115" custLinFactNeighborY="100000">
        <dgm:presLayoutVars>
          <dgm:chMax val="0"/>
          <dgm:chPref val="0"/>
        </dgm:presLayoutVars>
      </dgm:prSet>
      <dgm:spPr/>
    </dgm:pt>
    <dgm:pt modelId="{0AACE837-8565-45DE-ADB1-4E9BC5E5BA35}" type="pres">
      <dgm:prSet presAssocID="{516BB480-5F59-4DCF-94BD-48F72BEFFCEF}" presName="rootConnector" presStyleLbl="node3" presStyleIdx="0" presStyleCnt="0"/>
      <dgm:spPr/>
    </dgm:pt>
    <dgm:pt modelId="{7AA98967-4C83-4622-B31D-05F0D898FDD2}" type="pres">
      <dgm:prSet presAssocID="{516BB480-5F59-4DCF-94BD-48F72BEFFCEF}" presName="hierChild4" presStyleCnt="0"/>
      <dgm:spPr/>
    </dgm:pt>
    <dgm:pt modelId="{032A3153-6EB8-4545-B765-216B0BC00A7C}" type="pres">
      <dgm:prSet presAssocID="{516BB480-5F59-4DCF-94BD-48F72BEFFCEF}" presName="hierChild5" presStyleCnt="0"/>
      <dgm:spPr/>
    </dgm:pt>
    <dgm:pt modelId="{4EEB601A-C7D8-45A3-8804-EE2EEF6969B0}" type="pres">
      <dgm:prSet presAssocID="{E0E49FA1-52CA-497A-8B87-3433EC1DF638}" presName="hierChild5" presStyleCnt="0"/>
      <dgm:spPr/>
    </dgm:pt>
    <dgm:pt modelId="{CAF3EC83-36D4-48CF-9DB1-6806AF11ECE5}" type="pres">
      <dgm:prSet presAssocID="{CE892D68-0F55-4B9F-A28A-3D3E8C428CAE}" presName="Name37" presStyleLbl="parChTrans1D2" presStyleIdx="1" presStyleCnt="2"/>
      <dgm:spPr/>
    </dgm:pt>
    <dgm:pt modelId="{949B341E-1989-4028-9FF0-6E3D1313F79F}" type="pres">
      <dgm:prSet presAssocID="{0F16C840-3C70-4916-A1AE-458C9B58630E}" presName="hierRoot2" presStyleCnt="0">
        <dgm:presLayoutVars>
          <dgm:hierBranch val="init"/>
        </dgm:presLayoutVars>
      </dgm:prSet>
      <dgm:spPr/>
    </dgm:pt>
    <dgm:pt modelId="{7B72E0E9-D19A-45A3-A587-5C45F2EBF07E}" type="pres">
      <dgm:prSet presAssocID="{0F16C840-3C70-4916-A1AE-458C9B58630E}" presName="rootComposite" presStyleCnt="0"/>
      <dgm:spPr/>
    </dgm:pt>
    <dgm:pt modelId="{EF969BBB-CE53-4D3D-9351-A6FF75866EBA}" type="pres">
      <dgm:prSet presAssocID="{0F16C840-3C70-4916-A1AE-458C9B58630E}" presName="rootText" presStyleLbl="node1" presStyleIdx="3" presStyleCnt="6" custScaleX="181859" custScaleY="172252">
        <dgm:presLayoutVars>
          <dgm:chMax/>
          <dgm:chPref val="3"/>
        </dgm:presLayoutVars>
      </dgm:prSet>
      <dgm:spPr/>
    </dgm:pt>
    <dgm:pt modelId="{5FFBB459-FFB0-4C3F-B2E0-075704F94179}" type="pres">
      <dgm:prSet presAssocID="{0F16C840-3C70-4916-A1AE-458C9B58630E}" presName="titleText2" presStyleLbl="fgAcc1" presStyleIdx="3" presStyleCnt="6" custScaleX="153126" custScaleY="153056" custLinFactNeighborX="19756" custLinFactNeighborY="60603">
        <dgm:presLayoutVars>
          <dgm:chMax val="0"/>
          <dgm:chPref val="0"/>
        </dgm:presLayoutVars>
      </dgm:prSet>
      <dgm:spPr/>
    </dgm:pt>
    <dgm:pt modelId="{7C02C59E-30EF-4B8B-BF30-8B2B3295CD84}" type="pres">
      <dgm:prSet presAssocID="{0F16C840-3C70-4916-A1AE-458C9B58630E}" presName="rootConnector" presStyleLbl="node2" presStyleIdx="0" presStyleCnt="0"/>
      <dgm:spPr/>
    </dgm:pt>
    <dgm:pt modelId="{58F03099-6454-4CFB-89F8-9097A3DC2E8F}" type="pres">
      <dgm:prSet presAssocID="{0F16C840-3C70-4916-A1AE-458C9B58630E}" presName="hierChild4" presStyleCnt="0"/>
      <dgm:spPr/>
    </dgm:pt>
    <dgm:pt modelId="{E060964C-010B-4FB4-87A6-EDCA5DEF77C6}" type="pres">
      <dgm:prSet presAssocID="{FF981552-5197-43FF-ADE3-2A49DEFE1B80}" presName="Name37" presStyleLbl="parChTrans1D3" presStyleIdx="2" presStyleCnt="4"/>
      <dgm:spPr/>
    </dgm:pt>
    <dgm:pt modelId="{8F3F985C-C85F-4C8C-9169-F5D8F85E7FA0}" type="pres">
      <dgm:prSet presAssocID="{A3ACA84B-525C-4826-BAB0-D478D975FE94}" presName="hierRoot2" presStyleCnt="0">
        <dgm:presLayoutVars>
          <dgm:hierBranch val="init"/>
        </dgm:presLayoutVars>
      </dgm:prSet>
      <dgm:spPr/>
    </dgm:pt>
    <dgm:pt modelId="{6DC056EC-291A-47BF-9670-16ADDE2C4FAB}" type="pres">
      <dgm:prSet presAssocID="{A3ACA84B-525C-4826-BAB0-D478D975FE94}" presName="rootComposite" presStyleCnt="0"/>
      <dgm:spPr/>
    </dgm:pt>
    <dgm:pt modelId="{B4392DE7-5103-48BD-B835-81D2A3A49771}" type="pres">
      <dgm:prSet presAssocID="{A3ACA84B-525C-4826-BAB0-D478D975FE94}" presName="rootText" presStyleLbl="node1" presStyleIdx="4" presStyleCnt="6" custScaleX="161051" custScaleY="161051">
        <dgm:presLayoutVars>
          <dgm:chMax/>
          <dgm:chPref val="3"/>
        </dgm:presLayoutVars>
      </dgm:prSet>
      <dgm:spPr/>
    </dgm:pt>
    <dgm:pt modelId="{A27F8A70-9A2B-4487-BEC5-C704F9BF37A5}" type="pres">
      <dgm:prSet presAssocID="{A3ACA84B-525C-4826-BAB0-D478D975FE94}" presName="titleText2" presStyleLbl="fgAcc1" presStyleIdx="4" presStyleCnt="6" custScaleX="146410" custScaleY="146410" custLinFactY="8579" custLinFactNeighborX="9134" custLinFactNeighborY="100000">
        <dgm:presLayoutVars>
          <dgm:chMax val="0"/>
          <dgm:chPref val="0"/>
        </dgm:presLayoutVars>
      </dgm:prSet>
      <dgm:spPr/>
    </dgm:pt>
    <dgm:pt modelId="{DEBCA08A-A456-49AD-8A0B-C70A9CC991F3}" type="pres">
      <dgm:prSet presAssocID="{A3ACA84B-525C-4826-BAB0-D478D975FE94}" presName="rootConnector" presStyleLbl="node3" presStyleIdx="0" presStyleCnt="0"/>
      <dgm:spPr/>
    </dgm:pt>
    <dgm:pt modelId="{12C5AE91-CCF5-450C-88E2-D7721E911DD3}" type="pres">
      <dgm:prSet presAssocID="{A3ACA84B-525C-4826-BAB0-D478D975FE94}" presName="hierChild4" presStyleCnt="0"/>
      <dgm:spPr/>
    </dgm:pt>
    <dgm:pt modelId="{309CBC56-DD1F-46D4-9ADD-323DFA9B7F64}" type="pres">
      <dgm:prSet presAssocID="{A3ACA84B-525C-4826-BAB0-D478D975FE94}" presName="hierChild5" presStyleCnt="0"/>
      <dgm:spPr/>
    </dgm:pt>
    <dgm:pt modelId="{0EEFDB59-5770-48CA-AC0A-52AC7256FE3B}" type="pres">
      <dgm:prSet presAssocID="{9F92F0A9-F54E-4D15-A563-614F86FFE12D}" presName="Name37" presStyleLbl="parChTrans1D3" presStyleIdx="3" presStyleCnt="4"/>
      <dgm:spPr/>
    </dgm:pt>
    <dgm:pt modelId="{4F482132-7A67-4E61-B7B2-23FF536976E7}" type="pres">
      <dgm:prSet presAssocID="{3600CC15-A27C-495C-A5AE-6DA3B6A2B0DA}" presName="hierRoot2" presStyleCnt="0">
        <dgm:presLayoutVars>
          <dgm:hierBranch val="init"/>
        </dgm:presLayoutVars>
      </dgm:prSet>
      <dgm:spPr/>
    </dgm:pt>
    <dgm:pt modelId="{DAAB8778-5BFD-4695-8A4B-91DBB3C0C488}" type="pres">
      <dgm:prSet presAssocID="{3600CC15-A27C-495C-A5AE-6DA3B6A2B0DA}" presName="rootComposite" presStyleCnt="0"/>
      <dgm:spPr/>
    </dgm:pt>
    <dgm:pt modelId="{6EEA4B0D-3FA6-44D1-B2D2-98507119C1DB}" type="pres">
      <dgm:prSet presAssocID="{3600CC15-A27C-495C-A5AE-6DA3B6A2B0DA}" presName="rootText" presStyleLbl="node1" presStyleIdx="5" presStyleCnt="6" custScaleX="161051" custScaleY="161051">
        <dgm:presLayoutVars>
          <dgm:chMax/>
          <dgm:chPref val="3"/>
        </dgm:presLayoutVars>
      </dgm:prSet>
      <dgm:spPr/>
    </dgm:pt>
    <dgm:pt modelId="{A10B0614-D34E-4E17-88B4-E4B0F7664952}" type="pres">
      <dgm:prSet presAssocID="{3600CC15-A27C-495C-A5AE-6DA3B6A2B0DA}" presName="titleText2" presStyleLbl="fgAcc1" presStyleIdx="5" presStyleCnt="6" custScaleX="146410" custScaleY="146410" custLinFactNeighborX="19120" custLinFactNeighborY="90083">
        <dgm:presLayoutVars>
          <dgm:chMax val="0"/>
          <dgm:chPref val="0"/>
        </dgm:presLayoutVars>
      </dgm:prSet>
      <dgm:spPr/>
    </dgm:pt>
    <dgm:pt modelId="{7BB394B9-F675-4196-978F-9AC490FC7DCF}" type="pres">
      <dgm:prSet presAssocID="{3600CC15-A27C-495C-A5AE-6DA3B6A2B0DA}" presName="rootConnector" presStyleLbl="node3" presStyleIdx="0" presStyleCnt="0"/>
      <dgm:spPr/>
    </dgm:pt>
    <dgm:pt modelId="{7E705BE1-880B-418C-A076-067D969201D2}" type="pres">
      <dgm:prSet presAssocID="{3600CC15-A27C-495C-A5AE-6DA3B6A2B0DA}" presName="hierChild4" presStyleCnt="0"/>
      <dgm:spPr/>
    </dgm:pt>
    <dgm:pt modelId="{B9F52A7A-57B6-44E5-AE30-951865DD0D8D}" type="pres">
      <dgm:prSet presAssocID="{3600CC15-A27C-495C-A5AE-6DA3B6A2B0DA}" presName="hierChild5" presStyleCnt="0"/>
      <dgm:spPr/>
    </dgm:pt>
    <dgm:pt modelId="{23588CDC-4302-474D-9F68-B8A847C8950B}" type="pres">
      <dgm:prSet presAssocID="{0F16C840-3C70-4916-A1AE-458C9B58630E}" presName="hierChild5" presStyleCnt="0"/>
      <dgm:spPr/>
    </dgm:pt>
    <dgm:pt modelId="{5CF556B1-65EC-485A-B9A5-D10339782648}" type="pres">
      <dgm:prSet presAssocID="{A864C733-6D7E-4908-B544-152900A62C29}" presName="hierChild3" presStyleCnt="0"/>
      <dgm:spPr/>
    </dgm:pt>
  </dgm:ptLst>
  <dgm:cxnLst>
    <dgm:cxn modelId="{58BD4303-15A6-4CE9-97C1-54155914539B}" type="presOf" srcId="{7328A168-0FA5-48AB-B548-6967D38F27FC}" destId="{5FFBB459-FFB0-4C3F-B2E0-075704F94179}" srcOrd="0" destOrd="0" presId="urn:microsoft.com/office/officeart/2008/layout/NameandTitleOrganizationalChart"/>
    <dgm:cxn modelId="{B33FF705-64A7-4870-997C-A508A5C7C565}" srcId="{E0E49FA1-52CA-497A-8B87-3433EC1DF638}" destId="{516BB480-5F59-4DCF-94BD-48F72BEFFCEF}" srcOrd="1" destOrd="0" parTransId="{A7BD87CE-DD1A-435C-8A5D-822CB38D2354}" sibTransId="{340092B5-56CF-4E5A-859D-AFABCC263B19}"/>
    <dgm:cxn modelId="{92A2A60C-9B83-4EF6-9F5F-BBD4D7A8132A}" type="presOf" srcId="{E9A8CAD4-85F1-43E4-9874-041F31D4F30E}" destId="{333741AE-A064-4601-B375-FB6A44BC2D94}" srcOrd="0" destOrd="0" presId="urn:microsoft.com/office/officeart/2008/layout/NameandTitleOrganizationalChart"/>
    <dgm:cxn modelId="{F95A070D-982E-4A90-93BB-9EA956DDFD3E}" type="presOf" srcId="{E0E49FA1-52CA-497A-8B87-3433EC1DF638}" destId="{CF15387C-E3EB-4B86-BBAA-4442549939E8}" srcOrd="0" destOrd="0" presId="urn:microsoft.com/office/officeart/2008/layout/NameandTitleOrganizationalChart"/>
    <dgm:cxn modelId="{9233F210-7704-490D-B77A-FD7A77EC9D93}" srcId="{E24958BA-2DA7-4944-88DD-C347ABE65A1B}" destId="{A864C733-6D7E-4908-B544-152900A62C29}" srcOrd="0" destOrd="0" parTransId="{9DE063A8-5A8D-4BA3-9A6D-2E7674EC3F11}" sibTransId="{E9A8CAD4-85F1-43E4-9874-041F31D4F30E}"/>
    <dgm:cxn modelId="{57F88D13-1418-4016-8872-F1A529855B83}" type="presOf" srcId="{F80F3DC8-DFF8-40FB-BAB8-7AB3790342CC}" destId="{A27F8A70-9A2B-4487-BEC5-C704F9BF37A5}" srcOrd="0" destOrd="0" presId="urn:microsoft.com/office/officeart/2008/layout/NameandTitleOrganizationalChart"/>
    <dgm:cxn modelId="{D5D44814-22B8-4152-8952-A7B0FDA18E73}" type="presOf" srcId="{516BB480-5F59-4DCF-94BD-48F72BEFFCEF}" destId="{0AACE837-8565-45DE-ADB1-4E9BC5E5BA35}" srcOrd="1" destOrd="0" presId="urn:microsoft.com/office/officeart/2008/layout/NameandTitleOrganizationalChart"/>
    <dgm:cxn modelId="{D971B41B-AC5A-43D0-8A5D-8B78F997D07D}" type="presOf" srcId="{71E9A473-B55D-43A1-9928-9B1B3F87753D}" destId="{45082747-7DFF-497F-919B-C607AAAB7904}" srcOrd="0" destOrd="0" presId="urn:microsoft.com/office/officeart/2008/layout/NameandTitleOrganizationalChart"/>
    <dgm:cxn modelId="{92A88637-9191-4860-AB63-C05B2082AF01}" type="presOf" srcId="{0F16C840-3C70-4916-A1AE-458C9B58630E}" destId="{EF969BBB-CE53-4D3D-9351-A6FF75866EBA}" srcOrd="0" destOrd="0" presId="urn:microsoft.com/office/officeart/2008/layout/NameandTitleOrganizationalChart"/>
    <dgm:cxn modelId="{A1F00C3F-3981-407A-A3FD-6FA10F234A6F}" type="presOf" srcId="{FF981552-5197-43FF-ADE3-2A49DEFE1B80}" destId="{E060964C-010B-4FB4-87A6-EDCA5DEF77C6}" srcOrd="0" destOrd="0" presId="urn:microsoft.com/office/officeart/2008/layout/NameandTitleOrganizationalChart"/>
    <dgm:cxn modelId="{4ED39A40-83E7-44DA-941C-9379D1E0008D}" srcId="{A864C733-6D7E-4908-B544-152900A62C29}" destId="{0F16C840-3C70-4916-A1AE-458C9B58630E}" srcOrd="1" destOrd="0" parTransId="{CE892D68-0F55-4B9F-A28A-3D3E8C428CAE}" sibTransId="{7328A168-0FA5-48AB-B548-6967D38F27FC}"/>
    <dgm:cxn modelId="{0B5DE85B-8168-4D82-843A-73255D668BA9}" type="presOf" srcId="{A3ACA84B-525C-4826-BAB0-D478D975FE94}" destId="{B4392DE7-5103-48BD-B835-81D2A3A49771}" srcOrd="0" destOrd="0" presId="urn:microsoft.com/office/officeart/2008/layout/NameandTitleOrganizationalChart"/>
    <dgm:cxn modelId="{08B17442-76EE-453F-A451-203278DB99E1}" type="presOf" srcId="{A864C733-6D7E-4908-B544-152900A62C29}" destId="{07B2656E-66AF-4DB8-A1E2-1931214C885F}" srcOrd="1" destOrd="0" presId="urn:microsoft.com/office/officeart/2008/layout/NameandTitleOrganizationalChart"/>
    <dgm:cxn modelId="{34847F43-9E61-4D1F-8E7E-04849E21FE9C}" srcId="{A864C733-6D7E-4908-B544-152900A62C29}" destId="{E0E49FA1-52CA-497A-8B87-3433EC1DF638}" srcOrd="0" destOrd="0" parTransId="{71E9A473-B55D-43A1-9928-9B1B3F87753D}" sibTransId="{0F652660-20C0-40E9-8B4C-9132E4441D96}"/>
    <dgm:cxn modelId="{56AF7264-0ECA-4342-B5C6-D932195D6524}" type="presOf" srcId="{A7BD87CE-DD1A-435C-8A5D-822CB38D2354}" destId="{B3B5B260-D371-45BB-93C2-EA011C590735}" srcOrd="0" destOrd="0" presId="urn:microsoft.com/office/officeart/2008/layout/NameandTitleOrganizationalChart"/>
    <dgm:cxn modelId="{6FC48048-1F8E-4045-89E2-8B8B75F77C97}" type="presOf" srcId="{CE892D68-0F55-4B9F-A28A-3D3E8C428CAE}" destId="{CAF3EC83-36D4-48CF-9DB1-6806AF11ECE5}" srcOrd="0" destOrd="0" presId="urn:microsoft.com/office/officeart/2008/layout/NameandTitleOrganizationalChart"/>
    <dgm:cxn modelId="{7D936A6A-0A32-4FE6-B3FF-B1EF369298AF}" type="presOf" srcId="{427DAEA0-53FB-4C25-B9BD-5E0A29A5752B}" destId="{136A9845-731D-4AC5-9D60-9EE3A216F474}" srcOrd="0" destOrd="0" presId="urn:microsoft.com/office/officeart/2008/layout/NameandTitleOrganizationalChart"/>
    <dgm:cxn modelId="{31517A4E-F45C-4601-BA92-FCD06066DF13}" type="presOf" srcId="{E0E49FA1-52CA-497A-8B87-3433EC1DF638}" destId="{4C3FAAAF-A692-41F5-B102-B5003CBB46BC}" srcOrd="1" destOrd="0" presId="urn:microsoft.com/office/officeart/2008/layout/NameandTitleOrganizationalChart"/>
    <dgm:cxn modelId="{4DBA0370-824E-4EC7-B661-7F8E73F8FB59}" type="presOf" srcId="{3600CC15-A27C-495C-A5AE-6DA3B6A2B0DA}" destId="{7BB394B9-F675-4196-978F-9AC490FC7DCF}" srcOrd="1" destOrd="0" presId="urn:microsoft.com/office/officeart/2008/layout/NameandTitleOrganizationalChart"/>
    <dgm:cxn modelId="{DB10B480-4FE5-4739-97A9-8882CA5A5A9F}" type="presOf" srcId="{4AB847ED-A4F4-4C61-9C36-FE172F426B5B}" destId="{A10B0614-D34E-4E17-88B4-E4B0F7664952}" srcOrd="0" destOrd="0" presId="urn:microsoft.com/office/officeart/2008/layout/NameandTitleOrganizationalChart"/>
    <dgm:cxn modelId="{DEB6708A-CE01-4505-BB08-238E577FFC45}" type="presOf" srcId="{0F652660-20C0-40E9-8B4C-9132E4441D96}" destId="{736C4104-4D4B-44E2-8B48-7826E7A8DBED}" srcOrd="0" destOrd="0" presId="urn:microsoft.com/office/officeart/2008/layout/NameandTitleOrganizationalChart"/>
    <dgm:cxn modelId="{7406E990-2F6A-4993-BD24-79CC7DBCCE5E}" type="presOf" srcId="{E604396B-3DBD-4862-90FA-0B283FD991A9}" destId="{45283C99-7F4B-48A0-8B43-34CAEC59C0C8}" srcOrd="0" destOrd="0" presId="urn:microsoft.com/office/officeart/2008/layout/NameandTitleOrganizationalChart"/>
    <dgm:cxn modelId="{BA397E99-5864-4EC3-AF72-3FF82AB80710}" srcId="{E0E49FA1-52CA-497A-8B87-3433EC1DF638}" destId="{F1C575A1-4154-47CF-A3C4-4AF62FD988E9}" srcOrd="0" destOrd="0" parTransId="{E604396B-3DBD-4862-90FA-0B283FD991A9}" sibTransId="{427DAEA0-53FB-4C25-B9BD-5E0A29A5752B}"/>
    <dgm:cxn modelId="{6C1BF799-235B-49E4-9C47-D41A3E867E31}" srcId="{0F16C840-3C70-4916-A1AE-458C9B58630E}" destId="{A3ACA84B-525C-4826-BAB0-D478D975FE94}" srcOrd="0" destOrd="0" parTransId="{FF981552-5197-43FF-ADE3-2A49DEFE1B80}" sibTransId="{F80F3DC8-DFF8-40FB-BAB8-7AB3790342CC}"/>
    <dgm:cxn modelId="{5A33C49F-3979-4040-9420-E4DEDD6ACBBA}" srcId="{0F16C840-3C70-4916-A1AE-458C9B58630E}" destId="{3600CC15-A27C-495C-A5AE-6DA3B6A2B0DA}" srcOrd="1" destOrd="0" parTransId="{9F92F0A9-F54E-4D15-A563-614F86FFE12D}" sibTransId="{4AB847ED-A4F4-4C61-9C36-FE172F426B5B}"/>
    <dgm:cxn modelId="{A9C3E7A7-A7F2-4464-AB69-231B63FC7037}" type="presOf" srcId="{A864C733-6D7E-4908-B544-152900A62C29}" destId="{70DD065C-0C17-4EE3-9C8A-299FAA6469D0}" srcOrd="0" destOrd="0" presId="urn:microsoft.com/office/officeart/2008/layout/NameandTitleOrganizationalChart"/>
    <dgm:cxn modelId="{8AD851A9-866C-407C-8773-2700482EFC96}" type="presOf" srcId="{9F92F0A9-F54E-4D15-A563-614F86FFE12D}" destId="{0EEFDB59-5770-48CA-AC0A-52AC7256FE3B}" srcOrd="0" destOrd="0" presId="urn:microsoft.com/office/officeart/2008/layout/NameandTitleOrganizationalChart"/>
    <dgm:cxn modelId="{D05BBEAA-2AD2-4BE2-ACCA-13A4EF0DD8B3}" type="presOf" srcId="{F1C575A1-4154-47CF-A3C4-4AF62FD988E9}" destId="{58070028-B91F-47AF-B40C-714BDB071351}" srcOrd="0" destOrd="0" presId="urn:microsoft.com/office/officeart/2008/layout/NameandTitleOrganizationalChart"/>
    <dgm:cxn modelId="{4BCA12B0-F0F5-46E3-BC7C-AB04E4416189}" type="presOf" srcId="{0F16C840-3C70-4916-A1AE-458C9B58630E}" destId="{7C02C59E-30EF-4B8B-BF30-8B2B3295CD84}" srcOrd="1" destOrd="0" presId="urn:microsoft.com/office/officeart/2008/layout/NameandTitleOrganizationalChart"/>
    <dgm:cxn modelId="{63604EB2-DE19-4E0A-9A40-58E6C3386833}" type="presOf" srcId="{A3ACA84B-525C-4826-BAB0-D478D975FE94}" destId="{DEBCA08A-A456-49AD-8A0B-C70A9CC991F3}" srcOrd="1" destOrd="0" presId="urn:microsoft.com/office/officeart/2008/layout/NameandTitleOrganizationalChart"/>
    <dgm:cxn modelId="{3BB75CB6-32DE-46DE-85B4-E1C0F49E0B39}" type="presOf" srcId="{340092B5-56CF-4E5A-859D-AFABCC263B19}" destId="{0BAB35BE-6F32-45D0-B352-B24F87A8D19C}" srcOrd="0" destOrd="0" presId="urn:microsoft.com/office/officeart/2008/layout/NameandTitleOrganizationalChart"/>
    <dgm:cxn modelId="{199496B6-AF3B-46BA-AACA-4877B6AF64BC}" type="presOf" srcId="{516BB480-5F59-4DCF-94BD-48F72BEFFCEF}" destId="{070BBAEA-959C-40CF-B520-76BBBCCEAD1F}" srcOrd="0" destOrd="0" presId="urn:microsoft.com/office/officeart/2008/layout/NameandTitleOrganizationalChart"/>
    <dgm:cxn modelId="{79E3E7C1-D142-4ADD-B491-5199C7B4D801}" type="presOf" srcId="{F1C575A1-4154-47CF-A3C4-4AF62FD988E9}" destId="{6820BC7C-ECA2-4F21-AC55-931E73FD7662}" srcOrd="1" destOrd="0" presId="urn:microsoft.com/office/officeart/2008/layout/NameandTitleOrganizationalChart"/>
    <dgm:cxn modelId="{9B885CCD-1994-4C1A-9380-C9ADD60D54DE}" type="presOf" srcId="{E24958BA-2DA7-4944-88DD-C347ABE65A1B}" destId="{FB901FD9-0A74-46A2-9A46-251FEE7CC87F}" srcOrd="0" destOrd="0" presId="urn:microsoft.com/office/officeart/2008/layout/NameandTitleOrganizationalChart"/>
    <dgm:cxn modelId="{0FA752FF-7F08-4227-8D33-0B555D4528EA}" type="presOf" srcId="{3600CC15-A27C-495C-A5AE-6DA3B6A2B0DA}" destId="{6EEA4B0D-3FA6-44D1-B2D2-98507119C1DB}" srcOrd="0" destOrd="0" presId="urn:microsoft.com/office/officeart/2008/layout/NameandTitleOrganizationalChart"/>
    <dgm:cxn modelId="{3854B49B-7222-4C09-888F-0DB4872C4C16}" type="presParOf" srcId="{FB901FD9-0A74-46A2-9A46-251FEE7CC87F}" destId="{19F6C198-4824-4FBF-80B5-710EF1510E9E}" srcOrd="0" destOrd="0" presId="urn:microsoft.com/office/officeart/2008/layout/NameandTitleOrganizationalChart"/>
    <dgm:cxn modelId="{989FA9BD-1EBC-4A90-AC41-014187F1A5D1}" type="presParOf" srcId="{19F6C198-4824-4FBF-80B5-710EF1510E9E}" destId="{7EF9A510-8CAF-4B92-AB04-D8E5F002EEA1}" srcOrd="0" destOrd="0" presId="urn:microsoft.com/office/officeart/2008/layout/NameandTitleOrganizationalChart"/>
    <dgm:cxn modelId="{17B385CF-553E-4E9F-9E9B-A5556012AF5C}" type="presParOf" srcId="{7EF9A510-8CAF-4B92-AB04-D8E5F002EEA1}" destId="{70DD065C-0C17-4EE3-9C8A-299FAA6469D0}" srcOrd="0" destOrd="0" presId="urn:microsoft.com/office/officeart/2008/layout/NameandTitleOrganizationalChart"/>
    <dgm:cxn modelId="{BE4AA500-D33B-41EA-AD61-A13BA5F4B5B4}" type="presParOf" srcId="{7EF9A510-8CAF-4B92-AB04-D8E5F002EEA1}" destId="{333741AE-A064-4601-B375-FB6A44BC2D94}" srcOrd="1" destOrd="0" presId="urn:microsoft.com/office/officeart/2008/layout/NameandTitleOrganizationalChart"/>
    <dgm:cxn modelId="{F243D72B-2F4D-4DC0-859E-F2BBED1E7DAD}" type="presParOf" srcId="{7EF9A510-8CAF-4B92-AB04-D8E5F002EEA1}" destId="{07B2656E-66AF-4DB8-A1E2-1931214C885F}" srcOrd="2" destOrd="0" presId="urn:microsoft.com/office/officeart/2008/layout/NameandTitleOrganizationalChart"/>
    <dgm:cxn modelId="{0AD5BD60-FB56-4720-B6E8-82A903E7792A}" type="presParOf" srcId="{19F6C198-4824-4FBF-80B5-710EF1510E9E}" destId="{F982651E-3015-4A70-869F-9B831E011D0E}" srcOrd="1" destOrd="0" presId="urn:microsoft.com/office/officeart/2008/layout/NameandTitleOrganizationalChart"/>
    <dgm:cxn modelId="{F867D071-A718-4B3F-BB7C-79D550E5BE4D}" type="presParOf" srcId="{F982651E-3015-4A70-869F-9B831E011D0E}" destId="{45082747-7DFF-497F-919B-C607AAAB7904}" srcOrd="0" destOrd="0" presId="urn:microsoft.com/office/officeart/2008/layout/NameandTitleOrganizationalChart"/>
    <dgm:cxn modelId="{AE99BC41-0195-44A3-AF06-03CAFEF63514}" type="presParOf" srcId="{F982651E-3015-4A70-869F-9B831E011D0E}" destId="{FDDD6170-4CBE-400C-8237-8B2DD4FC9C4E}" srcOrd="1" destOrd="0" presId="urn:microsoft.com/office/officeart/2008/layout/NameandTitleOrganizationalChart"/>
    <dgm:cxn modelId="{877611AD-8B3B-4159-8D5A-973AD2E77DAE}" type="presParOf" srcId="{FDDD6170-4CBE-400C-8237-8B2DD4FC9C4E}" destId="{FC4F7A87-3844-4C9E-B3E7-78C9AD055D6D}" srcOrd="0" destOrd="0" presId="urn:microsoft.com/office/officeart/2008/layout/NameandTitleOrganizationalChart"/>
    <dgm:cxn modelId="{C7EB331E-5BC7-4E02-AE67-834B6742AD67}" type="presParOf" srcId="{FC4F7A87-3844-4C9E-B3E7-78C9AD055D6D}" destId="{CF15387C-E3EB-4B86-BBAA-4442549939E8}" srcOrd="0" destOrd="0" presId="urn:microsoft.com/office/officeart/2008/layout/NameandTitleOrganizationalChart"/>
    <dgm:cxn modelId="{89EBFD03-205D-4EB6-A4BA-A3AF68E5A88B}" type="presParOf" srcId="{FC4F7A87-3844-4C9E-B3E7-78C9AD055D6D}" destId="{736C4104-4D4B-44E2-8B48-7826E7A8DBED}" srcOrd="1" destOrd="0" presId="urn:microsoft.com/office/officeart/2008/layout/NameandTitleOrganizationalChart"/>
    <dgm:cxn modelId="{85C45E94-E6DF-478D-B6B3-A5BEE61D26D3}" type="presParOf" srcId="{FC4F7A87-3844-4C9E-B3E7-78C9AD055D6D}" destId="{4C3FAAAF-A692-41F5-B102-B5003CBB46BC}" srcOrd="2" destOrd="0" presId="urn:microsoft.com/office/officeart/2008/layout/NameandTitleOrganizationalChart"/>
    <dgm:cxn modelId="{F9467DCB-89A8-4F44-BCEE-FE4CE0809EB2}" type="presParOf" srcId="{FDDD6170-4CBE-400C-8237-8B2DD4FC9C4E}" destId="{92C463B2-02CA-449B-A22E-7DDFE9B81988}" srcOrd="1" destOrd="0" presId="urn:microsoft.com/office/officeart/2008/layout/NameandTitleOrganizationalChart"/>
    <dgm:cxn modelId="{65586934-83A6-40FC-9D14-41AC662EA6AB}" type="presParOf" srcId="{92C463B2-02CA-449B-A22E-7DDFE9B81988}" destId="{45283C99-7F4B-48A0-8B43-34CAEC59C0C8}" srcOrd="0" destOrd="0" presId="urn:microsoft.com/office/officeart/2008/layout/NameandTitleOrganizationalChart"/>
    <dgm:cxn modelId="{AC7E83D7-FB43-4BB6-8518-82B41710877A}" type="presParOf" srcId="{92C463B2-02CA-449B-A22E-7DDFE9B81988}" destId="{074448E9-FA16-461F-B876-6A6A3FAC04B3}" srcOrd="1" destOrd="0" presId="urn:microsoft.com/office/officeart/2008/layout/NameandTitleOrganizationalChart"/>
    <dgm:cxn modelId="{7AECC112-D11B-483E-879E-F8FA4536E62F}" type="presParOf" srcId="{074448E9-FA16-461F-B876-6A6A3FAC04B3}" destId="{1180B15B-D5C2-4B1A-A639-9591CAF8C6A1}" srcOrd="0" destOrd="0" presId="urn:microsoft.com/office/officeart/2008/layout/NameandTitleOrganizationalChart"/>
    <dgm:cxn modelId="{6992F970-98A1-4413-A94C-80E162B75065}" type="presParOf" srcId="{1180B15B-D5C2-4B1A-A639-9591CAF8C6A1}" destId="{58070028-B91F-47AF-B40C-714BDB071351}" srcOrd="0" destOrd="0" presId="urn:microsoft.com/office/officeart/2008/layout/NameandTitleOrganizationalChart"/>
    <dgm:cxn modelId="{4C993E3A-22AE-4A71-8603-D58D93181059}" type="presParOf" srcId="{1180B15B-D5C2-4B1A-A639-9591CAF8C6A1}" destId="{136A9845-731D-4AC5-9D60-9EE3A216F474}" srcOrd="1" destOrd="0" presId="urn:microsoft.com/office/officeart/2008/layout/NameandTitleOrganizationalChart"/>
    <dgm:cxn modelId="{DF27468D-134A-4ABF-9782-8E0BAE093B83}" type="presParOf" srcId="{1180B15B-D5C2-4B1A-A639-9591CAF8C6A1}" destId="{6820BC7C-ECA2-4F21-AC55-931E73FD7662}" srcOrd="2" destOrd="0" presId="urn:microsoft.com/office/officeart/2008/layout/NameandTitleOrganizationalChart"/>
    <dgm:cxn modelId="{8601CE25-57C1-40B3-9893-7C78CF7E5F9C}" type="presParOf" srcId="{074448E9-FA16-461F-B876-6A6A3FAC04B3}" destId="{8A761E36-D2A5-4AEB-BC22-EB3C47616E7D}" srcOrd="1" destOrd="0" presId="urn:microsoft.com/office/officeart/2008/layout/NameandTitleOrganizationalChart"/>
    <dgm:cxn modelId="{C320A791-80B1-41C9-82FB-B4BE86857E6F}" type="presParOf" srcId="{074448E9-FA16-461F-B876-6A6A3FAC04B3}" destId="{3726B128-4823-4C15-9583-2ACCE822D139}" srcOrd="2" destOrd="0" presId="urn:microsoft.com/office/officeart/2008/layout/NameandTitleOrganizationalChart"/>
    <dgm:cxn modelId="{26C217E7-C57F-4501-AEAE-06172242E46E}" type="presParOf" srcId="{92C463B2-02CA-449B-A22E-7DDFE9B81988}" destId="{B3B5B260-D371-45BB-93C2-EA011C590735}" srcOrd="2" destOrd="0" presId="urn:microsoft.com/office/officeart/2008/layout/NameandTitleOrganizationalChart"/>
    <dgm:cxn modelId="{F0C7421E-EFDE-4C0D-B1B2-B3AFB5D08596}" type="presParOf" srcId="{92C463B2-02CA-449B-A22E-7DDFE9B81988}" destId="{9E4954CB-DB87-4FE1-8887-CDD91BC4A25D}" srcOrd="3" destOrd="0" presId="urn:microsoft.com/office/officeart/2008/layout/NameandTitleOrganizationalChart"/>
    <dgm:cxn modelId="{FB885FF9-095C-405F-AE24-D32BFCCE0B4F}" type="presParOf" srcId="{9E4954CB-DB87-4FE1-8887-CDD91BC4A25D}" destId="{143B676D-29EE-4C40-8DBA-38E2100E24F1}" srcOrd="0" destOrd="0" presId="urn:microsoft.com/office/officeart/2008/layout/NameandTitleOrganizationalChart"/>
    <dgm:cxn modelId="{8CCFF5B8-FB88-4826-BE48-7DE6A1A9C774}" type="presParOf" srcId="{143B676D-29EE-4C40-8DBA-38E2100E24F1}" destId="{070BBAEA-959C-40CF-B520-76BBBCCEAD1F}" srcOrd="0" destOrd="0" presId="urn:microsoft.com/office/officeart/2008/layout/NameandTitleOrganizationalChart"/>
    <dgm:cxn modelId="{268B44C1-8657-4F62-B69D-27CE883B6CDF}" type="presParOf" srcId="{143B676D-29EE-4C40-8DBA-38E2100E24F1}" destId="{0BAB35BE-6F32-45D0-B352-B24F87A8D19C}" srcOrd="1" destOrd="0" presId="urn:microsoft.com/office/officeart/2008/layout/NameandTitleOrganizationalChart"/>
    <dgm:cxn modelId="{9A421002-A810-4F18-8F52-7A4125E5432C}" type="presParOf" srcId="{143B676D-29EE-4C40-8DBA-38E2100E24F1}" destId="{0AACE837-8565-45DE-ADB1-4E9BC5E5BA35}" srcOrd="2" destOrd="0" presId="urn:microsoft.com/office/officeart/2008/layout/NameandTitleOrganizationalChart"/>
    <dgm:cxn modelId="{B0D81044-20EB-486B-98DB-3E88223A8B2D}" type="presParOf" srcId="{9E4954CB-DB87-4FE1-8887-CDD91BC4A25D}" destId="{7AA98967-4C83-4622-B31D-05F0D898FDD2}" srcOrd="1" destOrd="0" presId="urn:microsoft.com/office/officeart/2008/layout/NameandTitleOrganizationalChart"/>
    <dgm:cxn modelId="{12935AA9-395B-4BCB-BC52-D43EAA9CD5DC}" type="presParOf" srcId="{9E4954CB-DB87-4FE1-8887-CDD91BC4A25D}" destId="{032A3153-6EB8-4545-B765-216B0BC00A7C}" srcOrd="2" destOrd="0" presId="urn:microsoft.com/office/officeart/2008/layout/NameandTitleOrganizationalChart"/>
    <dgm:cxn modelId="{04B2BDB5-44E8-4E3C-9CB5-60C4EB6D8AF6}" type="presParOf" srcId="{FDDD6170-4CBE-400C-8237-8B2DD4FC9C4E}" destId="{4EEB601A-C7D8-45A3-8804-EE2EEF6969B0}" srcOrd="2" destOrd="0" presId="urn:microsoft.com/office/officeart/2008/layout/NameandTitleOrganizationalChart"/>
    <dgm:cxn modelId="{E8150799-3C26-4822-B533-C1831B6A76BB}" type="presParOf" srcId="{F982651E-3015-4A70-869F-9B831E011D0E}" destId="{CAF3EC83-36D4-48CF-9DB1-6806AF11ECE5}" srcOrd="2" destOrd="0" presId="urn:microsoft.com/office/officeart/2008/layout/NameandTitleOrganizationalChart"/>
    <dgm:cxn modelId="{6D7C9BDA-2D14-4434-ADFE-8D54BF8CE968}" type="presParOf" srcId="{F982651E-3015-4A70-869F-9B831E011D0E}" destId="{949B341E-1989-4028-9FF0-6E3D1313F79F}" srcOrd="3" destOrd="0" presId="urn:microsoft.com/office/officeart/2008/layout/NameandTitleOrganizationalChart"/>
    <dgm:cxn modelId="{EB2517B5-5984-4552-8B12-20F98FEE7089}" type="presParOf" srcId="{949B341E-1989-4028-9FF0-6E3D1313F79F}" destId="{7B72E0E9-D19A-45A3-A587-5C45F2EBF07E}" srcOrd="0" destOrd="0" presId="urn:microsoft.com/office/officeart/2008/layout/NameandTitleOrganizationalChart"/>
    <dgm:cxn modelId="{314D0103-797D-4821-B23E-162CFA3A4203}" type="presParOf" srcId="{7B72E0E9-D19A-45A3-A587-5C45F2EBF07E}" destId="{EF969BBB-CE53-4D3D-9351-A6FF75866EBA}" srcOrd="0" destOrd="0" presId="urn:microsoft.com/office/officeart/2008/layout/NameandTitleOrganizationalChart"/>
    <dgm:cxn modelId="{7B381FF5-9A12-47F1-ACD4-DFD7A50EB45D}" type="presParOf" srcId="{7B72E0E9-D19A-45A3-A587-5C45F2EBF07E}" destId="{5FFBB459-FFB0-4C3F-B2E0-075704F94179}" srcOrd="1" destOrd="0" presId="urn:microsoft.com/office/officeart/2008/layout/NameandTitleOrganizationalChart"/>
    <dgm:cxn modelId="{70C980AF-1360-42A5-8B96-EFB066BDD2A8}" type="presParOf" srcId="{7B72E0E9-D19A-45A3-A587-5C45F2EBF07E}" destId="{7C02C59E-30EF-4B8B-BF30-8B2B3295CD84}" srcOrd="2" destOrd="0" presId="urn:microsoft.com/office/officeart/2008/layout/NameandTitleOrganizationalChart"/>
    <dgm:cxn modelId="{3921E5B5-76B0-4BD1-BC3E-6101DF748B68}" type="presParOf" srcId="{949B341E-1989-4028-9FF0-6E3D1313F79F}" destId="{58F03099-6454-4CFB-89F8-9097A3DC2E8F}" srcOrd="1" destOrd="0" presId="urn:microsoft.com/office/officeart/2008/layout/NameandTitleOrganizationalChart"/>
    <dgm:cxn modelId="{738D14FF-8BCB-4990-8C8B-5AD1EB79022C}" type="presParOf" srcId="{58F03099-6454-4CFB-89F8-9097A3DC2E8F}" destId="{E060964C-010B-4FB4-87A6-EDCA5DEF77C6}" srcOrd="0" destOrd="0" presId="urn:microsoft.com/office/officeart/2008/layout/NameandTitleOrganizationalChart"/>
    <dgm:cxn modelId="{71BBFAFA-C529-44D8-BC0F-18122790E77C}" type="presParOf" srcId="{58F03099-6454-4CFB-89F8-9097A3DC2E8F}" destId="{8F3F985C-C85F-4C8C-9169-F5D8F85E7FA0}" srcOrd="1" destOrd="0" presId="urn:microsoft.com/office/officeart/2008/layout/NameandTitleOrganizationalChart"/>
    <dgm:cxn modelId="{F88788B0-DCD6-41A8-B09A-10EC984260DA}" type="presParOf" srcId="{8F3F985C-C85F-4C8C-9169-F5D8F85E7FA0}" destId="{6DC056EC-291A-47BF-9670-16ADDE2C4FAB}" srcOrd="0" destOrd="0" presId="urn:microsoft.com/office/officeart/2008/layout/NameandTitleOrganizationalChart"/>
    <dgm:cxn modelId="{33B196FA-7C72-4677-9B97-A0265E1B02F8}" type="presParOf" srcId="{6DC056EC-291A-47BF-9670-16ADDE2C4FAB}" destId="{B4392DE7-5103-48BD-B835-81D2A3A49771}" srcOrd="0" destOrd="0" presId="urn:microsoft.com/office/officeart/2008/layout/NameandTitleOrganizationalChart"/>
    <dgm:cxn modelId="{87C207A8-CA71-4D27-AE44-D7E42972D4FD}" type="presParOf" srcId="{6DC056EC-291A-47BF-9670-16ADDE2C4FAB}" destId="{A27F8A70-9A2B-4487-BEC5-C704F9BF37A5}" srcOrd="1" destOrd="0" presId="urn:microsoft.com/office/officeart/2008/layout/NameandTitleOrganizationalChart"/>
    <dgm:cxn modelId="{EA1E90D3-2FD8-4AEA-9656-EC9D16606A67}" type="presParOf" srcId="{6DC056EC-291A-47BF-9670-16ADDE2C4FAB}" destId="{DEBCA08A-A456-49AD-8A0B-C70A9CC991F3}" srcOrd="2" destOrd="0" presId="urn:microsoft.com/office/officeart/2008/layout/NameandTitleOrganizationalChart"/>
    <dgm:cxn modelId="{2E2BE288-DD6E-49EB-9BEE-4347837D11E7}" type="presParOf" srcId="{8F3F985C-C85F-4C8C-9169-F5D8F85E7FA0}" destId="{12C5AE91-CCF5-450C-88E2-D7721E911DD3}" srcOrd="1" destOrd="0" presId="urn:microsoft.com/office/officeart/2008/layout/NameandTitleOrganizationalChart"/>
    <dgm:cxn modelId="{51472472-0276-4B2F-A419-361CACF28A8D}" type="presParOf" srcId="{8F3F985C-C85F-4C8C-9169-F5D8F85E7FA0}" destId="{309CBC56-DD1F-46D4-9ADD-323DFA9B7F64}" srcOrd="2" destOrd="0" presId="urn:microsoft.com/office/officeart/2008/layout/NameandTitleOrganizationalChart"/>
    <dgm:cxn modelId="{00E1989C-2DDB-4051-8DAD-04973A5E8DF8}" type="presParOf" srcId="{58F03099-6454-4CFB-89F8-9097A3DC2E8F}" destId="{0EEFDB59-5770-48CA-AC0A-52AC7256FE3B}" srcOrd="2" destOrd="0" presId="urn:microsoft.com/office/officeart/2008/layout/NameandTitleOrganizationalChart"/>
    <dgm:cxn modelId="{583D5099-1CA3-42CD-AE0D-D9339B42CB85}" type="presParOf" srcId="{58F03099-6454-4CFB-89F8-9097A3DC2E8F}" destId="{4F482132-7A67-4E61-B7B2-23FF536976E7}" srcOrd="3" destOrd="0" presId="urn:microsoft.com/office/officeart/2008/layout/NameandTitleOrganizationalChart"/>
    <dgm:cxn modelId="{C9F12C28-D52C-4BB8-9C9A-592E44594A69}" type="presParOf" srcId="{4F482132-7A67-4E61-B7B2-23FF536976E7}" destId="{DAAB8778-5BFD-4695-8A4B-91DBB3C0C488}" srcOrd="0" destOrd="0" presId="urn:microsoft.com/office/officeart/2008/layout/NameandTitleOrganizationalChart"/>
    <dgm:cxn modelId="{F99B0874-0FC3-4C3F-B97E-23718D3E8B29}" type="presParOf" srcId="{DAAB8778-5BFD-4695-8A4B-91DBB3C0C488}" destId="{6EEA4B0D-3FA6-44D1-B2D2-98507119C1DB}" srcOrd="0" destOrd="0" presId="urn:microsoft.com/office/officeart/2008/layout/NameandTitleOrganizationalChart"/>
    <dgm:cxn modelId="{324F8526-1978-483D-B54D-FB8B14176BDE}" type="presParOf" srcId="{DAAB8778-5BFD-4695-8A4B-91DBB3C0C488}" destId="{A10B0614-D34E-4E17-88B4-E4B0F7664952}" srcOrd="1" destOrd="0" presId="urn:microsoft.com/office/officeart/2008/layout/NameandTitleOrganizationalChart"/>
    <dgm:cxn modelId="{8213347A-3DA0-4354-BA1E-7A025748781C}" type="presParOf" srcId="{DAAB8778-5BFD-4695-8A4B-91DBB3C0C488}" destId="{7BB394B9-F675-4196-978F-9AC490FC7DCF}" srcOrd="2" destOrd="0" presId="urn:microsoft.com/office/officeart/2008/layout/NameandTitleOrganizationalChart"/>
    <dgm:cxn modelId="{9864874D-E75D-461E-A24F-8B88577C1E86}" type="presParOf" srcId="{4F482132-7A67-4E61-B7B2-23FF536976E7}" destId="{7E705BE1-880B-418C-A076-067D969201D2}" srcOrd="1" destOrd="0" presId="urn:microsoft.com/office/officeart/2008/layout/NameandTitleOrganizationalChart"/>
    <dgm:cxn modelId="{02946C0D-8046-45DB-9161-0F7A3D634CFA}" type="presParOf" srcId="{4F482132-7A67-4E61-B7B2-23FF536976E7}" destId="{B9F52A7A-57B6-44E5-AE30-951865DD0D8D}" srcOrd="2" destOrd="0" presId="urn:microsoft.com/office/officeart/2008/layout/NameandTitleOrganizationalChart"/>
    <dgm:cxn modelId="{AE0C4E57-C8C5-43F1-8033-15E67CD25CDC}" type="presParOf" srcId="{949B341E-1989-4028-9FF0-6E3D1313F79F}" destId="{23588CDC-4302-474D-9F68-B8A847C8950B}" srcOrd="2" destOrd="0" presId="urn:microsoft.com/office/officeart/2008/layout/NameandTitleOrganizationalChart"/>
    <dgm:cxn modelId="{4AF92E2A-91A8-4395-8F83-A641E5E82412}" type="presParOf" srcId="{19F6C198-4824-4FBF-80B5-710EF1510E9E}" destId="{5CF556B1-65EC-485A-B9A5-D1033978264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FE53D-E5CE-4B72-A00F-E165AE1FD53E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F4FFE55A-AEBB-4959-8CC8-20FCEF7CFC14}">
      <dgm:prSet phldrT="[Text]" custT="1"/>
      <dgm:spPr/>
      <dgm:t>
        <a:bodyPr/>
        <a:lstStyle/>
        <a:p>
          <a:r>
            <a:rPr lang="en-NZ" sz="2400" b="1" dirty="0"/>
            <a:t>Drink Driving reoffending</a:t>
          </a:r>
        </a:p>
      </dgm:t>
    </dgm:pt>
    <dgm:pt modelId="{14EECB39-8411-4F83-8A52-1A76FB4B01CB}" type="parTrans" cxnId="{B4941A45-B19B-419B-B949-FBAC2748A917}">
      <dgm:prSet/>
      <dgm:spPr/>
      <dgm:t>
        <a:bodyPr/>
        <a:lstStyle/>
        <a:p>
          <a:endParaRPr lang="en-NZ"/>
        </a:p>
      </dgm:t>
    </dgm:pt>
    <dgm:pt modelId="{3BC9EE81-6AEC-46E3-9AFF-F7D06A46140D}" type="sibTrans" cxnId="{B4941A45-B19B-419B-B949-FBAC2748A917}">
      <dgm:prSet/>
      <dgm:spPr/>
      <dgm:t>
        <a:bodyPr/>
        <a:lstStyle/>
        <a:p>
          <a:endParaRPr lang="en-NZ"/>
        </a:p>
      </dgm:t>
    </dgm:pt>
    <dgm:pt modelId="{B547D255-7A8C-4D33-81B6-5894E985ECBB}">
      <dgm:prSet phldrT="[Text]" custT="1"/>
      <dgm:spPr/>
      <dgm:t>
        <a:bodyPr/>
        <a:lstStyle/>
        <a:p>
          <a:r>
            <a:rPr lang="en-NZ" sz="2400" b="1" dirty="0">
              <a:solidFill>
                <a:schemeClr val="tx2">
                  <a:lumMod val="50000"/>
                </a:schemeClr>
              </a:solidFill>
            </a:rPr>
            <a:t>Disqualified Driving reoffending</a:t>
          </a:r>
        </a:p>
      </dgm:t>
    </dgm:pt>
    <dgm:pt modelId="{A9220283-BC21-4955-B9BE-183A4D5713C2}" type="parTrans" cxnId="{CB0C390C-711B-43DC-88A6-5EC9D070E832}">
      <dgm:prSet/>
      <dgm:spPr/>
      <dgm:t>
        <a:bodyPr/>
        <a:lstStyle/>
        <a:p>
          <a:endParaRPr lang="en-NZ"/>
        </a:p>
      </dgm:t>
    </dgm:pt>
    <dgm:pt modelId="{076A7546-CCA1-4F78-8C37-C4845610752E}" type="sibTrans" cxnId="{CB0C390C-711B-43DC-88A6-5EC9D070E832}">
      <dgm:prSet/>
      <dgm:spPr/>
      <dgm:t>
        <a:bodyPr/>
        <a:lstStyle/>
        <a:p>
          <a:endParaRPr lang="en-NZ"/>
        </a:p>
      </dgm:t>
    </dgm:pt>
    <dgm:pt modelId="{ED42FDD1-CC59-41AF-90A2-5CDE546E9988}">
      <dgm:prSet phldrT="[Text]" custT="1"/>
      <dgm:spPr/>
      <dgm:t>
        <a:bodyPr/>
        <a:lstStyle/>
        <a:p>
          <a:r>
            <a:rPr lang="en-NZ" sz="2400" b="1" dirty="0"/>
            <a:t>All other reoffending</a:t>
          </a:r>
        </a:p>
      </dgm:t>
    </dgm:pt>
    <dgm:pt modelId="{C2B60959-922A-4B3E-A31A-FC4F4953B1F7}" type="sibTrans" cxnId="{E121A11B-D902-4845-BA74-27AF62720B16}">
      <dgm:prSet/>
      <dgm:spPr/>
      <dgm:t>
        <a:bodyPr/>
        <a:lstStyle/>
        <a:p>
          <a:endParaRPr lang="en-NZ"/>
        </a:p>
      </dgm:t>
    </dgm:pt>
    <dgm:pt modelId="{73530D76-A9EF-46A9-8ED9-DCD9B7B44BB8}" type="parTrans" cxnId="{E121A11B-D902-4845-BA74-27AF62720B16}">
      <dgm:prSet/>
      <dgm:spPr/>
      <dgm:t>
        <a:bodyPr/>
        <a:lstStyle/>
        <a:p>
          <a:endParaRPr lang="en-NZ"/>
        </a:p>
      </dgm:t>
    </dgm:pt>
    <dgm:pt modelId="{E77EEC04-AE3B-414B-8055-654B5DF4CF88}" type="pres">
      <dgm:prSet presAssocID="{41FFE53D-E5CE-4B72-A00F-E165AE1FD53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3C6AC26-AC2D-4F90-9F38-0917F5C40E3F}" type="pres">
      <dgm:prSet presAssocID="{F4FFE55A-AEBB-4959-8CC8-20FCEF7CFC14}" presName="ParentComposite" presStyleCnt="0"/>
      <dgm:spPr/>
    </dgm:pt>
    <dgm:pt modelId="{8C73C6DC-7E6E-46CE-829E-A78544D4C1CB}" type="pres">
      <dgm:prSet presAssocID="{F4FFE55A-AEBB-4959-8CC8-20FCEF7CFC14}" presName="Chord" presStyleLbl="bgShp" presStyleIdx="0" presStyleCnt="3" custLinFactX="-100000" custLinFactNeighborX="-111108" custLinFactNeighborY="-1583"/>
      <dgm:spPr/>
    </dgm:pt>
    <dgm:pt modelId="{BA1FDEF0-E7B5-478A-9E90-DF2C8FB42306}" type="pres">
      <dgm:prSet presAssocID="{F4FFE55A-AEBB-4959-8CC8-20FCEF7CFC14}" presName="Pie" presStyleLbl="alignNode1" presStyleIdx="0" presStyleCnt="3" custLinFactX="-100000" custLinFactNeighborX="-163885" custLinFactNeighborY="-6683"/>
      <dgm:spPr/>
    </dgm:pt>
    <dgm:pt modelId="{784C14CF-BFFD-4DEB-98C8-6E5794272D98}" type="pres">
      <dgm:prSet presAssocID="{F4FFE55A-AEBB-4959-8CC8-20FCEF7CFC14}" presName="Parent" presStyleLbl="revTx" presStyleIdx="0" presStyleCnt="3" custAng="5400000" custScaleY="98086" custLinFactX="-200000" custLinFactNeighborX="-233018" custLinFactNeighborY="-29959">
        <dgm:presLayoutVars>
          <dgm:chMax val="1"/>
          <dgm:chPref val="1"/>
          <dgm:bulletEnabled val="1"/>
        </dgm:presLayoutVars>
      </dgm:prSet>
      <dgm:spPr/>
    </dgm:pt>
    <dgm:pt modelId="{B2C499BD-8C13-4F65-876D-BB7CB0D90E14}" type="pres">
      <dgm:prSet presAssocID="{B547D255-7A8C-4D33-81B6-5894E985ECBB}" presName="ParentComposite" presStyleCnt="0"/>
      <dgm:spPr/>
    </dgm:pt>
    <dgm:pt modelId="{7D4D715B-C104-4B57-A5D7-1B7775A16081}" type="pres">
      <dgm:prSet presAssocID="{B547D255-7A8C-4D33-81B6-5894E985ECBB}" presName="Chord" presStyleLbl="bgShp" presStyleIdx="1" presStyleCnt="3"/>
      <dgm:spPr/>
    </dgm:pt>
    <dgm:pt modelId="{0FB39C1C-D928-4177-9D35-4EFEE205E630}" type="pres">
      <dgm:prSet presAssocID="{B547D255-7A8C-4D33-81B6-5894E985ECBB}" presName="Pie" presStyleLbl="alignNode1" presStyleIdx="1" presStyleCnt="3"/>
      <dgm:spPr/>
    </dgm:pt>
    <dgm:pt modelId="{262749C0-24CD-4A64-A1C2-9375465DF5D4}" type="pres">
      <dgm:prSet presAssocID="{B547D255-7A8C-4D33-81B6-5894E985ECBB}" presName="Parent" presStyleLbl="revTx" presStyleIdx="1" presStyleCnt="3" custAng="5400000" custLinFactNeighborX="15891" custLinFactNeighborY="-28318">
        <dgm:presLayoutVars>
          <dgm:chMax val="1"/>
          <dgm:chPref val="1"/>
          <dgm:bulletEnabled val="1"/>
        </dgm:presLayoutVars>
      </dgm:prSet>
      <dgm:spPr/>
    </dgm:pt>
    <dgm:pt modelId="{D01A7F81-540A-4955-A821-9EBEB755F386}" type="pres">
      <dgm:prSet presAssocID="{ED42FDD1-CC59-41AF-90A2-5CDE546E9988}" presName="ParentComposite" presStyleCnt="0"/>
      <dgm:spPr/>
    </dgm:pt>
    <dgm:pt modelId="{79BBB45B-BDBF-4C07-A639-9613F8B13245}" type="pres">
      <dgm:prSet presAssocID="{ED42FDD1-CC59-41AF-90A2-5CDE546E9988}" presName="Chord" presStyleLbl="bgShp" presStyleIdx="2" presStyleCnt="3" custLinFactX="100000" custLinFactNeighborX="128508" custLinFactNeighborY="-14689"/>
      <dgm:spPr/>
    </dgm:pt>
    <dgm:pt modelId="{A1491843-02BE-4251-BB78-A43481CDE2D1}" type="pres">
      <dgm:prSet presAssocID="{ED42FDD1-CC59-41AF-90A2-5CDE546E9988}" presName="Pie" presStyleLbl="alignNode1" presStyleIdx="2" presStyleCnt="3" custLinFactX="100000" custLinFactNeighborX="184421" custLinFactNeighborY="-22511"/>
      <dgm:spPr/>
    </dgm:pt>
    <dgm:pt modelId="{26FD5C28-C6B1-4A48-BE0D-57FB2E88D9B2}" type="pres">
      <dgm:prSet presAssocID="{ED42FDD1-CC59-41AF-90A2-5CDE546E9988}" presName="Parent" presStyleLbl="revTx" presStyleIdx="2" presStyleCnt="3" custAng="5400000" custScaleY="85200" custLinFactX="111397" custLinFactNeighborX="200000" custLinFactNeighborY="-33184">
        <dgm:presLayoutVars>
          <dgm:chMax val="1"/>
          <dgm:chPref val="1"/>
          <dgm:bulletEnabled val="1"/>
        </dgm:presLayoutVars>
      </dgm:prSet>
      <dgm:spPr/>
    </dgm:pt>
  </dgm:ptLst>
  <dgm:cxnLst>
    <dgm:cxn modelId="{CB0C390C-711B-43DC-88A6-5EC9D070E832}" srcId="{41FFE53D-E5CE-4B72-A00F-E165AE1FD53E}" destId="{B547D255-7A8C-4D33-81B6-5894E985ECBB}" srcOrd="1" destOrd="0" parTransId="{A9220283-BC21-4955-B9BE-183A4D5713C2}" sibTransId="{076A7546-CCA1-4F78-8C37-C4845610752E}"/>
    <dgm:cxn modelId="{7F36A816-A47B-4054-8CE6-3537E90505C9}" type="presOf" srcId="{41FFE53D-E5CE-4B72-A00F-E165AE1FD53E}" destId="{E77EEC04-AE3B-414B-8055-654B5DF4CF88}" srcOrd="0" destOrd="0" presId="urn:microsoft.com/office/officeart/2009/3/layout/PieProcess"/>
    <dgm:cxn modelId="{6B6F341A-8302-435F-A766-C4DCA221C386}" type="presOf" srcId="{B547D255-7A8C-4D33-81B6-5894E985ECBB}" destId="{262749C0-24CD-4A64-A1C2-9375465DF5D4}" srcOrd="0" destOrd="0" presId="urn:microsoft.com/office/officeart/2009/3/layout/PieProcess"/>
    <dgm:cxn modelId="{E121A11B-D902-4845-BA74-27AF62720B16}" srcId="{41FFE53D-E5CE-4B72-A00F-E165AE1FD53E}" destId="{ED42FDD1-CC59-41AF-90A2-5CDE546E9988}" srcOrd="2" destOrd="0" parTransId="{73530D76-A9EF-46A9-8ED9-DCD9B7B44BB8}" sibTransId="{C2B60959-922A-4B3E-A31A-FC4F4953B1F7}"/>
    <dgm:cxn modelId="{B4941A45-B19B-419B-B949-FBAC2748A917}" srcId="{41FFE53D-E5CE-4B72-A00F-E165AE1FD53E}" destId="{F4FFE55A-AEBB-4959-8CC8-20FCEF7CFC14}" srcOrd="0" destOrd="0" parTransId="{14EECB39-8411-4F83-8A52-1A76FB4B01CB}" sibTransId="{3BC9EE81-6AEC-46E3-9AFF-F7D06A46140D}"/>
    <dgm:cxn modelId="{9676CD87-615C-4544-98C1-E19B67722147}" type="presOf" srcId="{ED42FDD1-CC59-41AF-90A2-5CDE546E9988}" destId="{26FD5C28-C6B1-4A48-BE0D-57FB2E88D9B2}" srcOrd="0" destOrd="0" presId="urn:microsoft.com/office/officeart/2009/3/layout/PieProcess"/>
    <dgm:cxn modelId="{002ED2FA-22B0-43F7-9F54-C2C3EB53570F}" type="presOf" srcId="{F4FFE55A-AEBB-4959-8CC8-20FCEF7CFC14}" destId="{784C14CF-BFFD-4DEB-98C8-6E5794272D98}" srcOrd="0" destOrd="0" presId="urn:microsoft.com/office/officeart/2009/3/layout/PieProcess"/>
    <dgm:cxn modelId="{C9986F9A-F74A-4E12-B4DC-3C14916B1448}" type="presParOf" srcId="{E77EEC04-AE3B-414B-8055-654B5DF4CF88}" destId="{23C6AC26-AC2D-4F90-9F38-0917F5C40E3F}" srcOrd="0" destOrd="0" presId="urn:microsoft.com/office/officeart/2009/3/layout/PieProcess"/>
    <dgm:cxn modelId="{E063A28F-60C8-4C5F-9E4C-72DFDEDFCD2B}" type="presParOf" srcId="{23C6AC26-AC2D-4F90-9F38-0917F5C40E3F}" destId="{8C73C6DC-7E6E-46CE-829E-A78544D4C1CB}" srcOrd="0" destOrd="0" presId="urn:microsoft.com/office/officeart/2009/3/layout/PieProcess"/>
    <dgm:cxn modelId="{CD05D746-411A-4711-8437-C716C31C5399}" type="presParOf" srcId="{23C6AC26-AC2D-4F90-9F38-0917F5C40E3F}" destId="{BA1FDEF0-E7B5-478A-9E90-DF2C8FB42306}" srcOrd="1" destOrd="0" presId="urn:microsoft.com/office/officeart/2009/3/layout/PieProcess"/>
    <dgm:cxn modelId="{CB863A1D-A0E1-4B28-B878-10798E25264F}" type="presParOf" srcId="{23C6AC26-AC2D-4F90-9F38-0917F5C40E3F}" destId="{784C14CF-BFFD-4DEB-98C8-6E5794272D98}" srcOrd="2" destOrd="0" presId="urn:microsoft.com/office/officeart/2009/3/layout/PieProcess"/>
    <dgm:cxn modelId="{9EF6F736-A6E6-4246-9D41-F3297A57C93D}" type="presParOf" srcId="{E77EEC04-AE3B-414B-8055-654B5DF4CF88}" destId="{B2C499BD-8C13-4F65-876D-BB7CB0D90E14}" srcOrd="1" destOrd="0" presId="urn:microsoft.com/office/officeart/2009/3/layout/PieProcess"/>
    <dgm:cxn modelId="{5DC9B169-AAB5-4F19-BB34-671BC7E9577F}" type="presParOf" srcId="{B2C499BD-8C13-4F65-876D-BB7CB0D90E14}" destId="{7D4D715B-C104-4B57-A5D7-1B7775A16081}" srcOrd="0" destOrd="0" presId="urn:microsoft.com/office/officeart/2009/3/layout/PieProcess"/>
    <dgm:cxn modelId="{6E385C41-05D7-4845-8073-9F13E5545498}" type="presParOf" srcId="{B2C499BD-8C13-4F65-876D-BB7CB0D90E14}" destId="{0FB39C1C-D928-4177-9D35-4EFEE205E630}" srcOrd="1" destOrd="0" presId="urn:microsoft.com/office/officeart/2009/3/layout/PieProcess"/>
    <dgm:cxn modelId="{0E1C9349-0D64-4808-A7FC-D849E53295D7}" type="presParOf" srcId="{B2C499BD-8C13-4F65-876D-BB7CB0D90E14}" destId="{262749C0-24CD-4A64-A1C2-9375465DF5D4}" srcOrd="2" destOrd="0" presId="urn:microsoft.com/office/officeart/2009/3/layout/PieProcess"/>
    <dgm:cxn modelId="{27EA717B-8A40-4AE2-B5BE-A2687DF74BC7}" type="presParOf" srcId="{E77EEC04-AE3B-414B-8055-654B5DF4CF88}" destId="{D01A7F81-540A-4955-A821-9EBEB755F386}" srcOrd="2" destOrd="0" presId="urn:microsoft.com/office/officeart/2009/3/layout/PieProcess"/>
    <dgm:cxn modelId="{2B1D2B37-AF1D-42F0-83CE-C48F403C6D9C}" type="presParOf" srcId="{D01A7F81-540A-4955-A821-9EBEB755F386}" destId="{79BBB45B-BDBF-4C07-A639-9613F8B13245}" srcOrd="0" destOrd="0" presId="urn:microsoft.com/office/officeart/2009/3/layout/PieProcess"/>
    <dgm:cxn modelId="{B0827F91-132A-47D4-9332-78D8FA92BED4}" type="presParOf" srcId="{D01A7F81-540A-4955-A821-9EBEB755F386}" destId="{A1491843-02BE-4251-BB78-A43481CDE2D1}" srcOrd="1" destOrd="0" presId="urn:microsoft.com/office/officeart/2009/3/layout/PieProcess"/>
    <dgm:cxn modelId="{ED103E16-256C-49B3-8485-C72FA9AB5B73}" type="presParOf" srcId="{D01A7F81-540A-4955-A821-9EBEB755F386}" destId="{26FD5C28-C6B1-4A48-BE0D-57FB2E88D9B2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FDB59-5770-48CA-AC0A-52AC7256FE3B}">
      <dsp:nvSpPr>
        <dsp:cNvPr id="0" name=""/>
        <dsp:cNvSpPr/>
      </dsp:nvSpPr>
      <dsp:spPr>
        <a:xfrm>
          <a:off x="7211427" y="4658341"/>
          <a:ext cx="1143383" cy="298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60"/>
              </a:lnTo>
              <a:lnTo>
                <a:pt x="1143383" y="149160"/>
              </a:lnTo>
              <a:lnTo>
                <a:pt x="1143383" y="2983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0964C-010B-4FB4-87A6-EDCA5DEF77C6}">
      <dsp:nvSpPr>
        <dsp:cNvPr id="0" name=""/>
        <dsp:cNvSpPr/>
      </dsp:nvSpPr>
      <dsp:spPr>
        <a:xfrm>
          <a:off x="6063610" y="4658341"/>
          <a:ext cx="1147816" cy="298320"/>
        </a:xfrm>
        <a:custGeom>
          <a:avLst/>
          <a:gdLst/>
          <a:ahLst/>
          <a:cxnLst/>
          <a:rect l="0" t="0" r="0" b="0"/>
          <a:pathLst>
            <a:path>
              <a:moveTo>
                <a:pt x="1147816" y="0"/>
              </a:moveTo>
              <a:lnTo>
                <a:pt x="1147816" y="149160"/>
              </a:lnTo>
              <a:lnTo>
                <a:pt x="0" y="149160"/>
              </a:lnTo>
              <a:lnTo>
                <a:pt x="0" y="2983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3EC83-36D4-48CF-9DB1-6806AF11ECE5}">
      <dsp:nvSpPr>
        <dsp:cNvPr id="0" name=""/>
        <dsp:cNvSpPr/>
      </dsp:nvSpPr>
      <dsp:spPr>
        <a:xfrm>
          <a:off x="4826737" y="3275157"/>
          <a:ext cx="2384689" cy="28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90"/>
              </a:lnTo>
              <a:lnTo>
                <a:pt x="2384689" y="132890"/>
              </a:lnTo>
              <a:lnTo>
                <a:pt x="2384689" y="28205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5B260-D371-45BB-93C2-EA011C590735}">
      <dsp:nvSpPr>
        <dsp:cNvPr id="0" name=""/>
        <dsp:cNvSpPr/>
      </dsp:nvSpPr>
      <dsp:spPr>
        <a:xfrm>
          <a:off x="2434615" y="4636754"/>
          <a:ext cx="1242805" cy="298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60"/>
              </a:lnTo>
              <a:lnTo>
                <a:pt x="1242805" y="149160"/>
              </a:lnTo>
              <a:lnTo>
                <a:pt x="1242805" y="2983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83C99-7F4B-48A0-8B43-34CAEC59C0C8}">
      <dsp:nvSpPr>
        <dsp:cNvPr id="0" name=""/>
        <dsp:cNvSpPr/>
      </dsp:nvSpPr>
      <dsp:spPr>
        <a:xfrm>
          <a:off x="1093645" y="4636754"/>
          <a:ext cx="1340970" cy="298320"/>
        </a:xfrm>
        <a:custGeom>
          <a:avLst/>
          <a:gdLst/>
          <a:ahLst/>
          <a:cxnLst/>
          <a:rect l="0" t="0" r="0" b="0"/>
          <a:pathLst>
            <a:path>
              <a:moveTo>
                <a:pt x="1340970" y="0"/>
              </a:moveTo>
              <a:lnTo>
                <a:pt x="1340970" y="149160"/>
              </a:lnTo>
              <a:lnTo>
                <a:pt x="0" y="149160"/>
              </a:lnTo>
              <a:lnTo>
                <a:pt x="0" y="2983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82747-7DFF-497F-919B-C607AAAB7904}">
      <dsp:nvSpPr>
        <dsp:cNvPr id="0" name=""/>
        <dsp:cNvSpPr/>
      </dsp:nvSpPr>
      <dsp:spPr>
        <a:xfrm>
          <a:off x="2434615" y="3275157"/>
          <a:ext cx="2392122" cy="282050"/>
        </a:xfrm>
        <a:custGeom>
          <a:avLst/>
          <a:gdLst/>
          <a:ahLst/>
          <a:cxnLst/>
          <a:rect l="0" t="0" r="0" b="0"/>
          <a:pathLst>
            <a:path>
              <a:moveTo>
                <a:pt x="2392122" y="0"/>
              </a:moveTo>
              <a:lnTo>
                <a:pt x="2392122" y="132890"/>
              </a:lnTo>
              <a:lnTo>
                <a:pt x="0" y="132890"/>
              </a:lnTo>
              <a:lnTo>
                <a:pt x="0" y="28205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D065C-0C17-4EE3-9C8A-299FAA6469D0}">
      <dsp:nvSpPr>
        <dsp:cNvPr id="0" name=""/>
        <dsp:cNvSpPr/>
      </dsp:nvSpPr>
      <dsp:spPr>
        <a:xfrm>
          <a:off x="3884894" y="2073290"/>
          <a:ext cx="1883685" cy="12018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020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i="0" kern="1200" dirty="0"/>
            <a:t>Eligible for AIO</a:t>
          </a:r>
        </a:p>
      </dsp:txBody>
      <dsp:txXfrm>
        <a:off x="3884894" y="2073290"/>
        <a:ext cx="1883685" cy="1201867"/>
      </dsp:txXfrm>
    </dsp:sp>
    <dsp:sp modelId="{333741AE-A064-4601-B375-FB6A44BC2D94}">
      <dsp:nvSpPr>
        <dsp:cNvPr id="0" name=""/>
        <dsp:cNvSpPr/>
      </dsp:nvSpPr>
      <dsp:spPr>
        <a:xfrm>
          <a:off x="4536243" y="2886342"/>
          <a:ext cx="1366690" cy="41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31,037</a:t>
          </a:r>
        </a:p>
      </dsp:txBody>
      <dsp:txXfrm>
        <a:off x="4536243" y="2886342"/>
        <a:ext cx="1366690" cy="412182"/>
      </dsp:txXfrm>
    </dsp:sp>
    <dsp:sp modelId="{CF15387C-E3EB-4B86-BBAA-4442549939E8}">
      <dsp:nvSpPr>
        <dsp:cNvPr id="0" name=""/>
        <dsp:cNvSpPr/>
      </dsp:nvSpPr>
      <dsp:spPr>
        <a:xfrm>
          <a:off x="1319369" y="3557208"/>
          <a:ext cx="2230492" cy="10795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020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i="1" kern="1200" dirty="0">
              <a:solidFill>
                <a:srgbClr val="002060"/>
              </a:solidFill>
            </a:rPr>
            <a:t>Did not receive AIO</a:t>
          </a:r>
        </a:p>
      </dsp:txBody>
      <dsp:txXfrm>
        <a:off x="1319369" y="3557208"/>
        <a:ext cx="2230492" cy="1079545"/>
      </dsp:txXfrm>
    </dsp:sp>
    <dsp:sp modelId="{736C4104-4D4B-44E2-8B48-7826E7A8DBED}">
      <dsp:nvSpPr>
        <dsp:cNvPr id="0" name=""/>
        <dsp:cNvSpPr/>
      </dsp:nvSpPr>
      <dsp:spPr>
        <a:xfrm>
          <a:off x="2167073" y="4310688"/>
          <a:ext cx="1510379" cy="367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29,616</a:t>
          </a:r>
        </a:p>
      </dsp:txBody>
      <dsp:txXfrm>
        <a:off x="2167073" y="4310688"/>
        <a:ext cx="1510379" cy="367871"/>
      </dsp:txXfrm>
    </dsp:sp>
    <dsp:sp modelId="{58070028-B91F-47AF-B40C-714BDB071351}">
      <dsp:nvSpPr>
        <dsp:cNvPr id="0" name=""/>
        <dsp:cNvSpPr/>
      </dsp:nvSpPr>
      <dsp:spPr>
        <a:xfrm>
          <a:off x="0" y="4935074"/>
          <a:ext cx="2187291" cy="11324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020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i="1" kern="1200" dirty="0">
              <a:solidFill>
                <a:schemeClr val="accent2">
                  <a:lumMod val="50000"/>
                </a:schemeClr>
              </a:solidFill>
            </a:rPr>
            <a:t>Matches</a:t>
          </a:r>
        </a:p>
      </dsp:txBody>
      <dsp:txXfrm>
        <a:off x="0" y="4935074"/>
        <a:ext cx="2187291" cy="1132482"/>
      </dsp:txXfrm>
    </dsp:sp>
    <dsp:sp modelId="{136A9845-731D-4AC5-9D60-9EE3A216F474}">
      <dsp:nvSpPr>
        <dsp:cNvPr id="0" name=""/>
        <dsp:cNvSpPr/>
      </dsp:nvSpPr>
      <dsp:spPr>
        <a:xfrm>
          <a:off x="678275" y="5859705"/>
          <a:ext cx="1626911" cy="311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0" kern="1200" dirty="0"/>
            <a:t>5,099</a:t>
          </a:r>
        </a:p>
      </dsp:txBody>
      <dsp:txXfrm>
        <a:off x="678275" y="5859705"/>
        <a:ext cx="1626911" cy="311978"/>
      </dsp:txXfrm>
    </dsp:sp>
    <dsp:sp modelId="{070BBAEA-959C-40CF-B520-76BBBCCEAD1F}">
      <dsp:nvSpPr>
        <dsp:cNvPr id="0" name=""/>
        <dsp:cNvSpPr/>
      </dsp:nvSpPr>
      <dsp:spPr>
        <a:xfrm>
          <a:off x="2583775" y="4935074"/>
          <a:ext cx="2187291" cy="11324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020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i="1" kern="1200" dirty="0"/>
            <a:t>Other</a:t>
          </a:r>
          <a:r>
            <a:rPr lang="en-NZ" sz="2000" b="1" i="1" kern="1200" baseline="0" dirty="0"/>
            <a:t> eligible offenders</a:t>
          </a:r>
          <a:endParaRPr lang="en-NZ" sz="2000" b="1" i="1" kern="1200" dirty="0"/>
        </a:p>
      </dsp:txBody>
      <dsp:txXfrm>
        <a:off x="2583775" y="4935074"/>
        <a:ext cx="2187291" cy="1132482"/>
      </dsp:txXfrm>
    </dsp:sp>
    <dsp:sp modelId="{0BAB35BE-6F32-45D0-B352-B24F87A8D19C}">
      <dsp:nvSpPr>
        <dsp:cNvPr id="0" name=""/>
        <dsp:cNvSpPr/>
      </dsp:nvSpPr>
      <dsp:spPr>
        <a:xfrm>
          <a:off x="3368859" y="5862010"/>
          <a:ext cx="1479010" cy="2836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24,517</a:t>
          </a:r>
        </a:p>
      </dsp:txBody>
      <dsp:txXfrm>
        <a:off x="3368859" y="5862010"/>
        <a:ext cx="1479010" cy="283617"/>
      </dsp:txXfrm>
    </dsp:sp>
    <dsp:sp modelId="{EF969BBB-CE53-4D3D-9351-A6FF75866EBA}">
      <dsp:nvSpPr>
        <dsp:cNvPr id="0" name=""/>
        <dsp:cNvSpPr/>
      </dsp:nvSpPr>
      <dsp:spPr>
        <a:xfrm>
          <a:off x="6088748" y="3557208"/>
          <a:ext cx="2245357" cy="11011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020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i="1" kern="1200" dirty="0">
              <a:solidFill>
                <a:srgbClr val="002060"/>
              </a:solidFill>
            </a:rPr>
            <a:t>Received AIO</a:t>
          </a:r>
        </a:p>
      </dsp:txBody>
      <dsp:txXfrm>
        <a:off x="6088748" y="3557208"/>
        <a:ext cx="2245357" cy="1101133"/>
      </dsp:txXfrm>
    </dsp:sp>
    <dsp:sp modelId="{5FFBB459-FFB0-4C3F-B2E0-075704F94179}">
      <dsp:nvSpPr>
        <dsp:cNvPr id="0" name=""/>
        <dsp:cNvSpPr/>
      </dsp:nvSpPr>
      <dsp:spPr>
        <a:xfrm>
          <a:off x="6765386" y="4357955"/>
          <a:ext cx="1701540" cy="3261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1,421</a:t>
          </a:r>
        </a:p>
      </dsp:txBody>
      <dsp:txXfrm>
        <a:off x="6765386" y="4357955"/>
        <a:ext cx="1701540" cy="326140"/>
      </dsp:txXfrm>
    </dsp:sp>
    <dsp:sp modelId="{B4392DE7-5103-48BD-B835-81D2A3A49771}">
      <dsp:nvSpPr>
        <dsp:cNvPr id="0" name=""/>
        <dsp:cNvSpPr/>
      </dsp:nvSpPr>
      <dsp:spPr>
        <a:xfrm>
          <a:off x="5069387" y="4956662"/>
          <a:ext cx="1988447" cy="10295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020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i="1" kern="1200" dirty="0">
              <a:solidFill>
                <a:schemeClr val="accent2">
                  <a:lumMod val="50000"/>
                </a:schemeClr>
              </a:solidFill>
            </a:rPr>
            <a:t>Matches</a:t>
          </a:r>
        </a:p>
      </dsp:txBody>
      <dsp:txXfrm>
        <a:off x="5069387" y="4956662"/>
        <a:ext cx="1988447" cy="1029530"/>
      </dsp:txXfrm>
    </dsp:sp>
    <dsp:sp modelId="{A27F8A70-9A2B-4487-BEC5-C704F9BF37A5}">
      <dsp:nvSpPr>
        <dsp:cNvPr id="0" name=""/>
        <dsp:cNvSpPr/>
      </dsp:nvSpPr>
      <dsp:spPr>
        <a:xfrm>
          <a:off x="5536852" y="5830918"/>
          <a:ext cx="1626911" cy="311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1,271</a:t>
          </a:r>
        </a:p>
      </dsp:txBody>
      <dsp:txXfrm>
        <a:off x="5536852" y="5830918"/>
        <a:ext cx="1626911" cy="311978"/>
      </dsp:txXfrm>
    </dsp:sp>
    <dsp:sp modelId="{6EEA4B0D-3FA6-44D1-B2D2-98507119C1DB}">
      <dsp:nvSpPr>
        <dsp:cNvPr id="0" name=""/>
        <dsp:cNvSpPr/>
      </dsp:nvSpPr>
      <dsp:spPr>
        <a:xfrm>
          <a:off x="7360587" y="4956662"/>
          <a:ext cx="1988447" cy="10295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9020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i="1" kern="1200" dirty="0"/>
            <a:t>Non-matches</a:t>
          </a:r>
        </a:p>
      </dsp:txBody>
      <dsp:txXfrm>
        <a:off x="7360587" y="4956662"/>
        <a:ext cx="1988447" cy="1029530"/>
      </dsp:txXfrm>
    </dsp:sp>
    <dsp:sp modelId="{A10B0614-D34E-4E17-88B4-E4B0F7664952}">
      <dsp:nvSpPr>
        <dsp:cNvPr id="0" name=""/>
        <dsp:cNvSpPr/>
      </dsp:nvSpPr>
      <dsp:spPr>
        <a:xfrm>
          <a:off x="7824720" y="5791505"/>
          <a:ext cx="1626911" cy="311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150</a:t>
          </a:r>
        </a:p>
      </dsp:txBody>
      <dsp:txXfrm>
        <a:off x="7824720" y="5791505"/>
        <a:ext cx="1626911" cy="311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3C6DC-7E6E-46CE-829E-A78544D4C1CB}">
      <dsp:nvSpPr>
        <dsp:cNvPr id="0" name=""/>
        <dsp:cNvSpPr/>
      </dsp:nvSpPr>
      <dsp:spPr>
        <a:xfrm>
          <a:off x="1361627" y="1"/>
          <a:ext cx="1067079" cy="106707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FDEF0-E7B5-478A-9E90-DF2C8FB42306}">
      <dsp:nvSpPr>
        <dsp:cNvPr id="0" name=""/>
        <dsp:cNvSpPr/>
      </dsp:nvSpPr>
      <dsp:spPr>
        <a:xfrm>
          <a:off x="1468335" y="66551"/>
          <a:ext cx="853663" cy="85366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C14CF-BFFD-4DEB-98C8-6E5794272D98}">
      <dsp:nvSpPr>
        <dsp:cNvPr id="0" name=""/>
        <dsp:cNvSpPr/>
      </dsp:nvSpPr>
      <dsp:spPr>
        <a:xfrm>
          <a:off x="0" y="1490732"/>
          <a:ext cx="3035301" cy="640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/>
            <a:t>Drink Driving reoffending</a:t>
          </a:r>
        </a:p>
      </dsp:txBody>
      <dsp:txXfrm>
        <a:off x="0" y="1490732"/>
        <a:ext cx="3035301" cy="640247"/>
      </dsp:txXfrm>
    </dsp:sp>
    <dsp:sp modelId="{7D4D715B-C104-4B57-A5D7-1B7775A16081}">
      <dsp:nvSpPr>
        <dsp:cNvPr id="0" name=""/>
        <dsp:cNvSpPr/>
      </dsp:nvSpPr>
      <dsp:spPr>
        <a:xfrm>
          <a:off x="4681397" y="2086"/>
          <a:ext cx="1067079" cy="106707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39C1C-D928-4177-9D35-4EFEE205E630}">
      <dsp:nvSpPr>
        <dsp:cNvPr id="0" name=""/>
        <dsp:cNvSpPr/>
      </dsp:nvSpPr>
      <dsp:spPr>
        <a:xfrm>
          <a:off x="4788105" y="108794"/>
          <a:ext cx="853663" cy="85366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749C0-24CD-4A64-A1C2-9375465DF5D4}">
      <dsp:nvSpPr>
        <dsp:cNvPr id="0" name=""/>
        <dsp:cNvSpPr/>
      </dsp:nvSpPr>
      <dsp:spPr>
        <a:xfrm>
          <a:off x="3555997" y="1526706"/>
          <a:ext cx="3094531" cy="640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>
              <a:solidFill>
                <a:schemeClr val="tx2">
                  <a:lumMod val="50000"/>
                </a:schemeClr>
              </a:solidFill>
            </a:rPr>
            <a:t>Disqualified Driving reoffending</a:t>
          </a:r>
        </a:p>
      </dsp:txBody>
      <dsp:txXfrm>
        <a:off x="3555997" y="1526706"/>
        <a:ext cx="3094531" cy="640247"/>
      </dsp:txXfrm>
    </dsp:sp>
    <dsp:sp modelId="{79BBB45B-BDBF-4C07-A639-9613F8B13245}">
      <dsp:nvSpPr>
        <dsp:cNvPr id="0" name=""/>
        <dsp:cNvSpPr/>
      </dsp:nvSpPr>
      <dsp:spPr>
        <a:xfrm>
          <a:off x="8186839" y="-40159"/>
          <a:ext cx="1067079" cy="106707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91843-02BE-4251-BB78-A43481CDE2D1}">
      <dsp:nvSpPr>
        <dsp:cNvPr id="0" name=""/>
        <dsp:cNvSpPr/>
      </dsp:nvSpPr>
      <dsp:spPr>
        <a:xfrm>
          <a:off x="8283184" y="31123"/>
          <a:ext cx="853663" cy="8536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D5C28-C6B1-4A48-BE0D-57FB2E88D9B2}">
      <dsp:nvSpPr>
        <dsp:cNvPr id="0" name=""/>
        <dsp:cNvSpPr/>
      </dsp:nvSpPr>
      <dsp:spPr>
        <a:xfrm>
          <a:off x="6744043" y="1490623"/>
          <a:ext cx="2636540" cy="640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/>
            <a:t>All other reoffending</a:t>
          </a:r>
        </a:p>
      </dsp:txBody>
      <dsp:txXfrm>
        <a:off x="6744043" y="1490623"/>
        <a:ext cx="2636540" cy="640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CAB1C-F161-9249-B3E3-F56A44B5299A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46AA-7CFF-7D48-9345-4CC21A89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9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946AA-7CFF-7D48-9345-4CC21A8973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946AA-7CFF-7D48-9345-4CC21A8973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5D35D0-AECF-7D4B-BC23-6522E5225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6F2F05-18F4-1240-9FDA-A4C6AB669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1" y="155647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8E53C-2006-8C47-BF22-AF12356B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1" y="4174693"/>
            <a:ext cx="914400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ADD1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27078-95F1-C443-AC76-4AC92294A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491" y="4915440"/>
            <a:ext cx="2743200" cy="36512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 dirty="0"/>
              <a:t>15 July 2021</a:t>
            </a:r>
            <a:endParaRPr lang="en-US" dirty="0"/>
          </a:p>
        </p:txBody>
      </p:sp>
      <p:sp>
        <p:nvSpPr>
          <p:cNvPr id="7" name="Graphic 7">
            <a:extLst>
              <a:ext uri="{FF2B5EF4-FFF2-40B4-BE49-F238E27FC236}">
                <a16:creationId xmlns:a16="http://schemas.microsoft.com/office/drawing/2014/main" id="{A3786210-CE68-9248-9752-E847573A5008}"/>
              </a:ext>
            </a:extLst>
          </p:cNvPr>
          <p:cNvSpPr/>
          <p:nvPr/>
        </p:nvSpPr>
        <p:spPr>
          <a:xfrm>
            <a:off x="727363" y="1881369"/>
            <a:ext cx="464128" cy="3074305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ADD136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0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A7D79-0157-E049-9491-545355736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4445"/>
          <a:stretch/>
        </p:blipFill>
        <p:spPr>
          <a:xfrm>
            <a:off x="0" y="-35822"/>
            <a:ext cx="12192000" cy="68938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E9396B-5517-3B43-8B5D-4A5EBC30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647469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B914625-0D2C-9448-B0DA-5C7717B4A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647469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00A0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0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Turquois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A14867-BD72-224A-9467-03538A90D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4083921-8150-3D47-A9A7-5BA91BBD25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041" y="6122336"/>
            <a:ext cx="2043387" cy="5138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D5BE746-7B4C-EC43-AC52-B419228A6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647469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E383024-2C35-5149-9E3B-97D10A38C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647469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00A0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3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31A97-001D-7A40-873A-CCA8F05E0B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9A83AE3-0801-584C-8E89-F54CBAFBD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041" y="6122336"/>
            <a:ext cx="2043387" cy="5138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4109E51-A22E-9D4B-BAD0-E18C0E9B3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647469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D6BAFA-5BC4-4A48-9460-D3F5570D8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647469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00ACD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7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0A25F-BE05-3E47-957B-E4F5E3E67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58CA2A-C474-EF41-9E64-AC5E2ACEE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647469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3149C44-47F7-3845-8664-4A44C6E08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647469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00ACD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91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731DD-BAA3-8B4D-AC95-C5366B56D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45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F17C77-D637-F74A-BD58-06BB305A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647469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A66D641-F148-8649-8021-11B811489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647469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2EA9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7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E1F8D-A739-454F-A529-7484B6B26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DC671A-D30D-4049-AABE-F3C5E0561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647469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72D0EAD-8C91-E845-962A-8463FC7D3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647469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2EA9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6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5E273-D474-314C-B637-A2117D27F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Graphic 7">
            <a:extLst>
              <a:ext uri="{FF2B5EF4-FFF2-40B4-BE49-F238E27FC236}">
                <a16:creationId xmlns:a16="http://schemas.microsoft.com/office/drawing/2014/main" id="{435901AB-5EF3-C04F-855A-A799E19F50ED}"/>
              </a:ext>
            </a:extLst>
          </p:cNvPr>
          <p:cNvSpPr/>
          <p:nvPr userDrawn="1"/>
        </p:nvSpPr>
        <p:spPr>
          <a:xfrm>
            <a:off x="730040" y="489528"/>
            <a:ext cx="165887" cy="665018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ADD136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E729085-E903-5046-BB9F-1B0B2471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64955E1-6B03-6A40-8D6C-755C54774C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980788B-0930-8647-B6DF-34FAB74644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7675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D5ACAE-CF4F-4D44-89F6-A72036C8F6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1881188"/>
            <a:ext cx="46038" cy="460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8533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5E273-D474-314C-B637-A2117D27F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Graphic 7">
            <a:extLst>
              <a:ext uri="{FF2B5EF4-FFF2-40B4-BE49-F238E27FC236}">
                <a16:creationId xmlns:a16="http://schemas.microsoft.com/office/drawing/2014/main" id="{435901AB-5EF3-C04F-855A-A799E19F50ED}"/>
              </a:ext>
            </a:extLst>
          </p:cNvPr>
          <p:cNvSpPr/>
          <p:nvPr userDrawn="1"/>
        </p:nvSpPr>
        <p:spPr>
          <a:xfrm>
            <a:off x="730040" y="489528"/>
            <a:ext cx="165887" cy="665018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ADD136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E729085-E903-5046-BB9F-1B0B2471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E30C75F7-549B-E248-AECF-5C36676C09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0041" y="1606550"/>
            <a:ext cx="10593598" cy="3925888"/>
          </a:xfrm>
        </p:spPr>
        <p:txBody>
          <a:bodyPr/>
          <a:lstStyle>
            <a:lvl1pPr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4937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5E273-D474-314C-B637-A2117D27F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Graphic 7">
            <a:extLst>
              <a:ext uri="{FF2B5EF4-FFF2-40B4-BE49-F238E27FC236}">
                <a16:creationId xmlns:a16="http://schemas.microsoft.com/office/drawing/2014/main" id="{435901AB-5EF3-C04F-855A-A799E19F50ED}"/>
              </a:ext>
            </a:extLst>
          </p:cNvPr>
          <p:cNvSpPr/>
          <p:nvPr userDrawn="1"/>
        </p:nvSpPr>
        <p:spPr>
          <a:xfrm>
            <a:off x="730040" y="489528"/>
            <a:ext cx="165887" cy="665018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ADD136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E729085-E903-5046-BB9F-1B0B2471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64955E1-6B03-6A40-8D6C-755C54774C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7B1336D6-B5DD-2C47-BBD6-28D4362478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7125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600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5E273-D474-314C-B637-A2117D27F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336504-6477-534D-B969-146599FC28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7973" y="6083631"/>
            <a:ext cx="2539161" cy="590940"/>
          </a:xfrm>
          <a:prstGeom prst="rect">
            <a:avLst/>
          </a:prstGeom>
        </p:spPr>
      </p:pic>
      <p:sp>
        <p:nvSpPr>
          <p:cNvPr id="15" name="Graphic 7">
            <a:extLst>
              <a:ext uri="{FF2B5EF4-FFF2-40B4-BE49-F238E27FC236}">
                <a16:creationId xmlns:a16="http://schemas.microsoft.com/office/drawing/2014/main" id="{435901AB-5EF3-C04F-855A-A799E19F50ED}"/>
              </a:ext>
            </a:extLst>
          </p:cNvPr>
          <p:cNvSpPr/>
          <p:nvPr userDrawn="1"/>
        </p:nvSpPr>
        <p:spPr>
          <a:xfrm>
            <a:off x="730040" y="489528"/>
            <a:ext cx="165887" cy="665018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ADD136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E729085-E903-5046-BB9F-1B0B24711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64955E1-6B03-6A40-8D6C-755C54774C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709887-09F2-9B49-8196-890F57F41F45}"/>
              </a:ext>
            </a:extLst>
          </p:cNvPr>
          <p:cNvGrpSpPr/>
          <p:nvPr userDrawn="1"/>
        </p:nvGrpSpPr>
        <p:grpSpPr>
          <a:xfrm>
            <a:off x="0" y="5932264"/>
            <a:ext cx="12192000" cy="925736"/>
            <a:chOff x="0" y="5932264"/>
            <a:chExt cx="12192000" cy="92573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66DE35-AE3F-5343-AD17-49F2C06B36D2}"/>
                </a:ext>
              </a:extLst>
            </p:cNvPr>
            <p:cNvSpPr/>
            <p:nvPr userDrawn="1"/>
          </p:nvSpPr>
          <p:spPr>
            <a:xfrm>
              <a:off x="0" y="5932264"/>
              <a:ext cx="12192000" cy="925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E76794-9870-4040-A481-2FB5633AD1B6}"/>
                </a:ext>
              </a:extLst>
            </p:cNvPr>
            <p:cNvCxnSpPr/>
            <p:nvPr userDrawn="1"/>
          </p:nvCxnSpPr>
          <p:spPr>
            <a:xfrm>
              <a:off x="0" y="5932264"/>
              <a:ext cx="12192000" cy="0"/>
            </a:xfrm>
            <a:prstGeom prst="line">
              <a:avLst/>
            </a:prstGeom>
            <a:ln w="12700">
              <a:solidFill>
                <a:srgbClr val="0D2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able Placeholder 5">
            <a:extLst>
              <a:ext uri="{FF2B5EF4-FFF2-40B4-BE49-F238E27FC236}">
                <a16:creationId xmlns:a16="http://schemas.microsoft.com/office/drawing/2014/main" id="{715DB082-96C0-B342-8E5C-1FC8D211B0C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07125" y="1606550"/>
            <a:ext cx="5116513" cy="3925888"/>
          </a:xfrm>
        </p:spPr>
        <p:txBody>
          <a:bodyPr/>
          <a:lstStyle>
            <a:lvl1pPr>
              <a:defRPr>
                <a:solidFill>
                  <a:srgbClr val="0D2C6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7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5224D-C38F-C346-A8DA-FE0954274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AFCFFA9-18C6-3646-B47B-6EE3E316C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1" y="155647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0D2C6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2166B4E-9561-9E42-B4F4-8BC5BCD9A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491" y="4174693"/>
            <a:ext cx="914400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0D2C6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8857763-B9B3-674B-B220-4DFFD49A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491" y="4780403"/>
            <a:ext cx="2743200" cy="365125"/>
          </a:xfrm>
        </p:spPr>
        <p:txBody>
          <a:bodyPr/>
          <a:lstStyle>
            <a:lvl1pPr>
              <a:defRPr sz="26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 dirty="0"/>
              <a:t>15 July 2021</a:t>
            </a:r>
            <a:endParaRPr lang="en-US" dirty="0"/>
          </a:p>
        </p:txBody>
      </p:sp>
      <p:sp>
        <p:nvSpPr>
          <p:cNvPr id="12" name="Graphic 7">
            <a:extLst>
              <a:ext uri="{FF2B5EF4-FFF2-40B4-BE49-F238E27FC236}">
                <a16:creationId xmlns:a16="http://schemas.microsoft.com/office/drawing/2014/main" id="{DF5E348B-BEB4-914F-9ABD-E4C5FE7A8439}"/>
              </a:ext>
            </a:extLst>
          </p:cNvPr>
          <p:cNvSpPr/>
          <p:nvPr userDrawn="1"/>
        </p:nvSpPr>
        <p:spPr>
          <a:xfrm>
            <a:off x="727363" y="2133600"/>
            <a:ext cx="464128" cy="3074305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ADD136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2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485B8-52AB-5F49-AA9E-A8D49EF530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0F2A54-EA04-714E-BC2C-687C8006DBA4}"/>
              </a:ext>
            </a:extLst>
          </p:cNvPr>
          <p:cNvSpPr/>
          <p:nvPr userDrawn="1"/>
        </p:nvSpPr>
        <p:spPr>
          <a:xfrm>
            <a:off x="0" y="5932264"/>
            <a:ext cx="12192000" cy="925736"/>
          </a:xfrm>
          <a:prstGeom prst="rect">
            <a:avLst/>
          </a:prstGeom>
          <a:solidFill>
            <a:srgbClr val="0D2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5FE857-F80E-3B49-8EEE-91EE9FE48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1A0601B-D61F-D34E-86C7-F74A4EDA99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5C3024E8-163C-5145-8ACF-8DC42BD3BD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7125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279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D6EA2-F5EB-B647-AE56-D23054FF8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73EA3E-546D-5D4E-8003-5D3C71F7DB02}"/>
              </a:ext>
            </a:extLst>
          </p:cNvPr>
          <p:cNvSpPr/>
          <p:nvPr userDrawn="1"/>
        </p:nvSpPr>
        <p:spPr>
          <a:xfrm>
            <a:off x="0" y="5932264"/>
            <a:ext cx="12192000" cy="925736"/>
          </a:xfrm>
          <a:prstGeom prst="rect">
            <a:avLst/>
          </a:prstGeom>
          <a:solidFill>
            <a:srgbClr val="0D2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raphic 7">
            <a:extLst>
              <a:ext uri="{FF2B5EF4-FFF2-40B4-BE49-F238E27FC236}">
                <a16:creationId xmlns:a16="http://schemas.microsoft.com/office/drawing/2014/main" id="{0D0A6098-7AC5-3D48-9712-3ABE6525261A}"/>
              </a:ext>
            </a:extLst>
          </p:cNvPr>
          <p:cNvSpPr/>
          <p:nvPr userDrawn="1"/>
        </p:nvSpPr>
        <p:spPr>
          <a:xfrm>
            <a:off x="730040" y="489528"/>
            <a:ext cx="165887" cy="665018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00A0A7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FD2972-8C9A-214C-918E-53A26FBF0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A6196F8E-2333-A044-BB19-D73924690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9C378BD4-D71C-B341-81DB-1F5C972D0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7125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7743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C1CFF-9925-9C48-AB93-A96EB99E4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raphic 7">
            <a:extLst>
              <a:ext uri="{FF2B5EF4-FFF2-40B4-BE49-F238E27FC236}">
                <a16:creationId xmlns:a16="http://schemas.microsoft.com/office/drawing/2014/main" id="{918B7D83-DE6D-E543-B567-47E63D21C1FD}"/>
              </a:ext>
            </a:extLst>
          </p:cNvPr>
          <p:cNvSpPr/>
          <p:nvPr userDrawn="1"/>
        </p:nvSpPr>
        <p:spPr>
          <a:xfrm>
            <a:off x="730040" y="489528"/>
            <a:ext cx="165887" cy="665018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E6762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033CAC-1F49-F34A-AB63-A00C42A21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6C533DD-9FE6-D74B-AFA3-13CED25C1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18C61068-23A7-3643-BFC3-885305DFDD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7125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8103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58831-90BB-4B4B-98BE-4BF2ABACE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2FF206-2628-7D48-A116-9314A29D7F9F}"/>
              </a:ext>
            </a:extLst>
          </p:cNvPr>
          <p:cNvSpPr/>
          <p:nvPr userDrawn="1"/>
        </p:nvSpPr>
        <p:spPr>
          <a:xfrm>
            <a:off x="0" y="5932264"/>
            <a:ext cx="12192000" cy="925736"/>
          </a:xfrm>
          <a:prstGeom prst="rect">
            <a:avLst/>
          </a:prstGeom>
          <a:solidFill>
            <a:srgbClr val="0D2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raphic 7">
            <a:extLst>
              <a:ext uri="{FF2B5EF4-FFF2-40B4-BE49-F238E27FC236}">
                <a16:creationId xmlns:a16="http://schemas.microsoft.com/office/drawing/2014/main" id="{357A3014-A054-BC48-8585-C9B74D3666DB}"/>
              </a:ext>
            </a:extLst>
          </p:cNvPr>
          <p:cNvSpPr/>
          <p:nvPr userDrawn="1"/>
        </p:nvSpPr>
        <p:spPr>
          <a:xfrm>
            <a:off x="730040" y="489528"/>
            <a:ext cx="165887" cy="665018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2EA94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DFEA79-E67A-5D4B-8373-0B3110DD8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2B406D5-942F-4E4A-A9C9-84170AEFB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63B780-4F28-0D4F-BC24-A122B64845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7125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764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5F1A4-4A9F-AF49-96C1-8EEEFF4E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raphic 7">
            <a:extLst>
              <a:ext uri="{FF2B5EF4-FFF2-40B4-BE49-F238E27FC236}">
                <a16:creationId xmlns:a16="http://schemas.microsoft.com/office/drawing/2014/main" id="{54FBE22A-54C7-6642-B6F3-B03889286EC0}"/>
              </a:ext>
            </a:extLst>
          </p:cNvPr>
          <p:cNvSpPr/>
          <p:nvPr userDrawn="1"/>
        </p:nvSpPr>
        <p:spPr>
          <a:xfrm>
            <a:off x="730040" y="489528"/>
            <a:ext cx="165887" cy="665018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00ACD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380499-AB5B-714D-90FF-5CEF3D5AF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D13DB831-41C5-1B42-8D2A-4B2A098CE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D770C7C-748C-BD42-BE9B-7D213355D2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7125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086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y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7FDB6-909D-1946-B543-C806D3A79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raphic 7">
            <a:extLst>
              <a:ext uri="{FF2B5EF4-FFF2-40B4-BE49-F238E27FC236}">
                <a16:creationId xmlns:a16="http://schemas.microsoft.com/office/drawing/2014/main" id="{CA6635A6-C6EE-374D-B36D-0CDCC44A5DAB}"/>
              </a:ext>
            </a:extLst>
          </p:cNvPr>
          <p:cNvSpPr/>
          <p:nvPr userDrawn="1"/>
        </p:nvSpPr>
        <p:spPr>
          <a:xfrm>
            <a:off x="730040" y="489528"/>
            <a:ext cx="165887" cy="665018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67B1C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3338BE-323F-B64F-8826-056AE032F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7380332A-3029-AA4C-961F-A77171D01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6A0162-DCD2-8D4A-B027-B8DCF8BFA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7125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397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7">
            <a:extLst>
              <a:ext uri="{FF2B5EF4-FFF2-40B4-BE49-F238E27FC236}">
                <a16:creationId xmlns:a16="http://schemas.microsoft.com/office/drawing/2014/main" id="{F501C794-6BE5-694E-9D2F-A6AEE700DDDC}"/>
              </a:ext>
            </a:extLst>
          </p:cNvPr>
          <p:cNvSpPr/>
          <p:nvPr userDrawn="1"/>
        </p:nvSpPr>
        <p:spPr>
          <a:xfrm>
            <a:off x="730040" y="489528"/>
            <a:ext cx="165887" cy="665018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ADD136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C75D33-3176-304A-BCB4-2EA93A0AA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F3A6B45-09E3-954C-81F3-C117BF02CC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9AF1A33D-E8A1-2043-8BA4-425BEF60F7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7125" y="1606550"/>
            <a:ext cx="5116513" cy="3925888"/>
          </a:xfrm>
        </p:spPr>
        <p:txBody>
          <a:bodyPr/>
          <a:lstStyle>
            <a:lvl1pPr marL="0" indent="0">
              <a:buNone/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34395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7">
            <a:extLst>
              <a:ext uri="{FF2B5EF4-FFF2-40B4-BE49-F238E27FC236}">
                <a16:creationId xmlns:a16="http://schemas.microsoft.com/office/drawing/2014/main" id="{B1BE49A2-3ACE-6D48-ADC5-BE6FE3B83A9C}"/>
              </a:ext>
            </a:extLst>
          </p:cNvPr>
          <p:cNvSpPr/>
          <p:nvPr userDrawn="1"/>
        </p:nvSpPr>
        <p:spPr>
          <a:xfrm>
            <a:off x="730040" y="489528"/>
            <a:ext cx="165887" cy="665018"/>
          </a:xfrm>
          <a:custGeom>
            <a:avLst/>
            <a:gdLst>
              <a:gd name="connsiteX0" fmla="*/ 0 w 123425"/>
              <a:gd name="connsiteY0" fmla="*/ 1161526 h 1161526"/>
              <a:gd name="connsiteX1" fmla="*/ 62040 w 123425"/>
              <a:gd name="connsiteY1" fmla="*/ 1161526 h 1161526"/>
              <a:gd name="connsiteX2" fmla="*/ 62040 w 123425"/>
              <a:gd name="connsiteY2" fmla="*/ 0 h 1161526"/>
              <a:gd name="connsiteX3" fmla="*/ 123426 w 123425"/>
              <a:gd name="connsiteY3" fmla="*/ 0 h 11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25" h="1161526">
                <a:moveTo>
                  <a:pt x="0" y="1161526"/>
                </a:moveTo>
                <a:lnTo>
                  <a:pt x="62040" y="1161526"/>
                </a:lnTo>
                <a:lnTo>
                  <a:pt x="62040" y="0"/>
                </a:lnTo>
                <a:lnTo>
                  <a:pt x="123426" y="0"/>
                </a:lnTo>
              </a:path>
            </a:pathLst>
          </a:custGeom>
          <a:noFill/>
          <a:ln w="57150" cap="flat">
            <a:solidFill>
              <a:srgbClr val="ADD136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9FC19A-4C7F-9847-89AF-918F30818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621117"/>
            <a:ext cx="10678915" cy="53342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BEA5F-7B3D-394A-BB3E-CF02B80D86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927" y="1733655"/>
            <a:ext cx="3314700" cy="3619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858AD4-FBF3-CE4B-837F-93152A7FD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7918" y="1733655"/>
            <a:ext cx="3314700" cy="3619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824EB7-C79E-4740-8E04-78E5C6118E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99909" y="1733655"/>
            <a:ext cx="3314700" cy="3619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4345C54-C872-EB44-AE10-53731453FC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7485" y="2181885"/>
            <a:ext cx="2562131" cy="2824644"/>
          </a:xfrm>
        </p:spPr>
        <p:txBody>
          <a:bodyPr anchor="ctr"/>
          <a:lstStyle>
            <a:lvl1pPr marL="0" indent="0">
              <a:buNone/>
              <a:defRPr>
                <a:solidFill>
                  <a:srgbClr val="ADD136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 dirty="0"/>
              <a:t>XX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1AEF9F36-DF84-674B-A7C0-7752017711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4934" y="2181885"/>
            <a:ext cx="2562131" cy="2824644"/>
          </a:xfrm>
        </p:spPr>
        <p:txBody>
          <a:bodyPr anchor="ctr"/>
          <a:lstStyle>
            <a:lvl1pPr marL="0" indent="0">
              <a:buNone/>
              <a:defRPr>
                <a:solidFill>
                  <a:srgbClr val="0D2C6C"/>
                </a:solidFill>
              </a:defRPr>
            </a:lvl1pPr>
            <a:lvl2pPr marL="457200" indent="0">
              <a:buNone/>
              <a:defRPr sz="20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 dirty="0"/>
              <a:t>XX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ABF6977A-CC01-374D-BB6E-528D304AB0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6193" y="2181885"/>
            <a:ext cx="2562131" cy="2824644"/>
          </a:xfrm>
        </p:spPr>
        <p:txBody>
          <a:bodyPr anchor="ctr"/>
          <a:lstStyle>
            <a:lvl1pPr marL="0" indent="0">
              <a:buNone/>
              <a:defRPr>
                <a:solidFill>
                  <a:srgbClr val="0D2C6C"/>
                </a:solidFill>
              </a:defRPr>
            </a:lvl1pPr>
            <a:lvl2pPr marL="457200" indent="0">
              <a:buNone/>
              <a:defRPr sz="20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 dirty="0"/>
              <a:t>XX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218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CC87D-459C-B34C-8127-AC13C4ACC1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31B811B-E2FF-BA4D-863B-A44653D70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9160" y="2761307"/>
            <a:ext cx="2272420" cy="597529"/>
          </a:xfrm>
        </p:spPr>
        <p:txBody>
          <a:bodyPr/>
          <a:lstStyle>
            <a:lvl1pPr>
              <a:defRPr sz="1700" b="1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>
                <a:solidFill>
                  <a:srgbClr val="0D2C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D2C6C"/>
                </a:solidFill>
              </a:defRPr>
            </a:lvl3pPr>
            <a:lvl4pPr>
              <a:defRPr>
                <a:solidFill>
                  <a:srgbClr val="0D2C6C"/>
                </a:solidFill>
              </a:defRPr>
            </a:lvl4pPr>
            <a:lvl5pPr>
              <a:defRPr>
                <a:solidFill>
                  <a:srgbClr val="0D2C6C"/>
                </a:solidFill>
              </a:defRPr>
            </a:lvl5pPr>
          </a:lstStyle>
          <a:p>
            <a:pPr lvl="0"/>
            <a:r>
              <a:rPr lang="en-GB" dirty="0"/>
              <a:t>Rest slide, delete this box</a:t>
            </a:r>
          </a:p>
        </p:txBody>
      </p:sp>
    </p:spTree>
    <p:extLst>
      <p:ext uri="{BB962C8B-B14F-4D97-AF65-F5344CB8AC3E}">
        <p14:creationId xmlns:p14="http://schemas.microsoft.com/office/powerpoint/2010/main" val="1680411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A3578-B4D3-BF45-BBAC-AC24155E7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D6F50C-BBEA-0F4C-91F2-22F205470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1491" y="2235200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Kia </a:t>
            </a:r>
            <a:r>
              <a:rPr lang="en-GB" dirty="0" err="1"/>
              <a:t>ora</a:t>
            </a:r>
            <a:br>
              <a:rPr lang="en-GB" dirty="0"/>
            </a:br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0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Whakata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33D47-DF08-214E-9F1E-5A5295254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605CA27-3FEE-F344-8913-40B666FB7D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1191" y="1086381"/>
            <a:ext cx="6409617" cy="392920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NZ" sz="240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Kia hora </a:t>
            </a:r>
            <a:r>
              <a:rPr lang="en-NZ" dirty="0" err="1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te</a:t>
            </a: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NZ" dirty="0" err="1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marino</a:t>
            </a: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, kia whakapapa </a:t>
            </a:r>
            <a:b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</a:b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pounamu </a:t>
            </a:r>
            <a:r>
              <a:rPr lang="en-NZ" dirty="0" err="1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te</a:t>
            </a: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 moana, kia </a:t>
            </a:r>
            <a:r>
              <a:rPr lang="en-NZ" dirty="0" err="1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tere</a:t>
            </a: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NZ" dirty="0" err="1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te</a:t>
            </a: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NZ" dirty="0" err="1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kārohirohi</a:t>
            </a: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 </a:t>
            </a:r>
            <a:b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</a:br>
            <a:r>
              <a:rPr lang="en-NZ" dirty="0" err="1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i</a:t>
            </a: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NZ" dirty="0" err="1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mua</a:t>
            </a: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NZ" dirty="0" err="1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i</a:t>
            </a: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NZ" dirty="0" err="1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tō</a:t>
            </a: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NZ" dirty="0" err="1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huarahi</a:t>
            </a: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. </a:t>
            </a:r>
          </a:p>
          <a:p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May peace be widespread, may the sea glisten like greenstone, and may the shimmer of </a:t>
            </a:r>
            <a:b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</a:br>
            <a:r>
              <a:rPr lang="en-NZ" dirty="0">
                <a:solidFill>
                  <a:srgbClr val="0D2C6B"/>
                </a:solidFill>
                <a:effectLst/>
                <a:latin typeface="Georgia" panose="02040502050405020303" pitchFamily="18" charset="0"/>
              </a:rPr>
              <a:t>light guide you on your way.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18ABD-E785-0943-97E9-AE79C224D96B}"/>
              </a:ext>
            </a:extLst>
          </p:cNvPr>
          <p:cNvGrpSpPr/>
          <p:nvPr userDrawn="1"/>
        </p:nvGrpSpPr>
        <p:grpSpPr>
          <a:xfrm>
            <a:off x="0" y="5932264"/>
            <a:ext cx="12192000" cy="925736"/>
            <a:chOff x="0" y="5932264"/>
            <a:chExt cx="12192000" cy="9257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F7D321-1564-B640-AF04-830371895F46}"/>
                </a:ext>
              </a:extLst>
            </p:cNvPr>
            <p:cNvSpPr/>
            <p:nvPr userDrawn="1"/>
          </p:nvSpPr>
          <p:spPr>
            <a:xfrm>
              <a:off x="0" y="5932264"/>
              <a:ext cx="12192000" cy="925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D939DA7-0F7E-034C-912D-2FD2CB98C651}"/>
                </a:ext>
              </a:extLst>
            </p:cNvPr>
            <p:cNvCxnSpPr/>
            <p:nvPr userDrawn="1"/>
          </p:nvCxnSpPr>
          <p:spPr>
            <a:xfrm>
              <a:off x="0" y="5932264"/>
              <a:ext cx="12192000" cy="0"/>
            </a:xfrm>
            <a:prstGeom prst="line">
              <a:avLst/>
            </a:prstGeom>
            <a:ln w="12700">
              <a:solidFill>
                <a:srgbClr val="0D2C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999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5B0E3-025B-B646-BDA5-4E93ED807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908F99B-1231-E049-9CA4-1FF5BB152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9E9492-C7C0-604E-A7DC-17062F0E6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914400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ADD1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8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Lim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2F5AB-49EB-154E-8E67-9646A04C7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EDD71A-25E0-5944-BA4B-EB561C306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647469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FDD71A-C776-B247-B316-D3D769005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647469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ADD1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9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3C53A-1FC8-AE47-8913-10A52CF7F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472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ED6C2D1-8E77-7F47-A3A6-3D3F3B6D6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647469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07F8BC-4146-2C44-BB42-6475E2816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647469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E676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1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ran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489BA-040F-EC4D-811E-F5F605D81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B31D10-B6D0-9940-A615-8865B33DD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647469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0E929B-B237-AA42-A1EB-97DAA8EEF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647469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E676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5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y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CD30E-FD17-BC4D-85B7-DC014845C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4445"/>
          <a:stretch/>
        </p:blipFill>
        <p:spPr>
          <a:xfrm>
            <a:off x="0" y="-47626"/>
            <a:ext cx="12192000" cy="69056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CED288-001D-3040-ADA9-667F425A4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647469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1A74B5-908C-CA4E-A180-0DAC2CC21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647469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67B1C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3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yBlu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FE11F-4E75-C04C-8540-10D67A2998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AA03E46-5254-9C4D-99FC-43A307FD0E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041" y="6122336"/>
            <a:ext cx="2043387" cy="5138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E34239-92D1-F041-992C-6C3BF514A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37" y="510279"/>
            <a:ext cx="647469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BCD794E-5E32-2D4C-A5FA-F5A920E2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437" y="2973965"/>
            <a:ext cx="6474690" cy="6223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67B1C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5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13CC-53DF-6646-BC80-447522F4A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5604F-D444-9248-9648-24A2AA81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FB57-7D38-0C4E-A7D8-F8F0A0FA9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2445-4AD0-FD46-92A5-651A1141F18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7C431-7692-D449-B1CE-5EBD840E9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BA2E8-ABD0-604D-B555-452E8A81B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A8EB-B548-A04D-9B5B-446B1EC4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5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91" r:id="rId17"/>
    <p:sldLayoutId id="2147483692" r:id="rId18"/>
    <p:sldLayoutId id="214748369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3" r:id="rId26"/>
    <p:sldLayoutId id="2147483694" r:id="rId27"/>
    <p:sldLayoutId id="2147483680" r:id="rId28"/>
    <p:sldLayoutId id="214748368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D2C6C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0D2C6C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D2C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b="1" kern="1200">
          <a:solidFill>
            <a:srgbClr val="0D2C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rgbClr val="0D2C6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D0FE4A-3C78-6F47-8B60-2ABC322A2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109" y="1519958"/>
            <a:ext cx="10506353" cy="27477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A Reoffending Evaluation of Alcohol Ignition Interlock sentences in New Zealand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7D131-F602-42FA-BAEC-73965F2F1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109" y="4737534"/>
            <a:ext cx="10263909" cy="622339"/>
          </a:xfrm>
        </p:spPr>
        <p:txBody>
          <a:bodyPr>
            <a:normAutofit fontScale="77500" lnSpcReduction="20000"/>
          </a:bodyPr>
          <a:lstStyle>
            <a:lvl1pPr marL="0" indent="0" algn="l">
              <a:buNone/>
              <a:defRPr sz="3000">
                <a:solidFill>
                  <a:srgbClr val="ADD1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Prepared by Gerald Waters of Researching Impaired Driving in New Zealand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06FCFE9-2B4D-4388-AB05-4450E4ECF11B}"/>
              </a:ext>
            </a:extLst>
          </p:cNvPr>
          <p:cNvSpPr txBox="1">
            <a:spLocks/>
          </p:cNvSpPr>
          <p:nvPr/>
        </p:nvSpPr>
        <p:spPr>
          <a:xfrm>
            <a:off x="1191491" y="4917701"/>
            <a:ext cx="3647209" cy="6223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B8C6-674E-471F-B500-592B5B720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Risk adjusted percentages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0A1F9-EFC6-4AAF-BAE7-E37380C60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473932"/>
            <a:ext cx="11168101" cy="4769075"/>
          </a:xfrm>
        </p:spPr>
        <p:txBody>
          <a:bodyPr>
            <a:normAutofit lnSpcReduction="10000"/>
          </a:bodyPr>
          <a:lstStyle/>
          <a:p>
            <a:pPr>
              <a:lnSpc>
                <a:spcPct val="250000"/>
              </a:lnSpc>
            </a:pPr>
            <a:r>
              <a:rPr lang="en-NZ" sz="2000" i="1" dirty="0">
                <a:solidFill>
                  <a:schemeClr val="tx2">
                    <a:lumMod val="75000"/>
                  </a:schemeClr>
                </a:solidFill>
              </a:rPr>
              <a:t>The risk-adjusted percentages use ratios of actual number of individuals with proved outcomes (i.e. charges proved in court to have been committed) with predicted numbers.</a:t>
            </a:r>
          </a:p>
          <a:p>
            <a:pPr indent="457200">
              <a:spcAft>
                <a:spcPts val="600"/>
              </a:spcAft>
            </a:pPr>
            <a:endParaRPr lang="en-NZ" sz="20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600"/>
              </a:spcAft>
            </a:pPr>
            <a:r>
              <a:rPr lang="en-NZ" sz="2000" b="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AIO group </a:t>
            </a:r>
            <a:endParaRPr lang="en-NZ" sz="2000" b="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457200">
              <a:spcAft>
                <a:spcPts val="600"/>
              </a:spcAft>
            </a:pPr>
            <a:r>
              <a:rPr lang="en-NZ" sz="2000" b="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Adjusted Percentage = Actual %</a:t>
            </a:r>
            <a:endParaRPr lang="en-NZ" sz="2000" b="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600"/>
              </a:spcAft>
            </a:pPr>
            <a:r>
              <a:rPr lang="en-NZ" sz="2000" b="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Matched comparison group</a:t>
            </a:r>
            <a:endParaRPr lang="en-NZ" sz="2000" b="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457200">
              <a:lnSpc>
                <a:spcPct val="150000"/>
              </a:lnSpc>
              <a:spcAft>
                <a:spcPts val="600"/>
              </a:spcAft>
            </a:pPr>
            <a:r>
              <a:rPr lang="en-NZ" sz="2000" b="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Adjusted Percentage =      </a:t>
            </a:r>
            <a:r>
              <a:rPr lang="en-NZ" sz="2000" b="0" u="sng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(Actual % x AIO Predicted %)</a:t>
            </a:r>
            <a:endParaRPr lang="en-NZ" sz="2000" b="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743200" lvl="6" indent="0">
              <a:spcAft>
                <a:spcPts val="600"/>
              </a:spcAft>
              <a:buNone/>
              <a:tabLst>
                <a:tab pos="2700655" algn="l"/>
              </a:tabLst>
            </a:pPr>
            <a:r>
              <a:rPr lang="en-NZ" sz="2100" b="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Matched comp. Predicted %</a:t>
            </a:r>
            <a:endParaRPr lang="en-NZ" sz="2100" b="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3691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FCD7F-FFF9-5B4B-A310-BD207589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524" y="1125139"/>
            <a:ext cx="9499600" cy="3925888"/>
          </a:xfrm>
        </p:spPr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lang="en-US" sz="2400" i="1" dirty="0"/>
              <a:t>It is worth noting that the matching is between those who received the AIO sentence; this does not necessarily guarantee that they had an interlock fitted</a:t>
            </a:r>
          </a:p>
        </p:txBody>
      </p:sp>
      <p:pic>
        <p:nvPicPr>
          <p:cNvPr id="6" name="Content Placeholder 5" descr="Exclamation mark with solid fill">
            <a:extLst>
              <a:ext uri="{FF2B5EF4-FFF2-40B4-BE49-F238E27FC236}">
                <a16:creationId xmlns:a16="http://schemas.microsoft.com/office/drawing/2014/main" id="{E989C1E6-BCE5-4B6D-B75B-20B09128C0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876" y="2296318"/>
            <a:ext cx="1707356" cy="1583531"/>
          </a:xfrm>
        </p:spPr>
      </p:pic>
    </p:spTree>
    <p:extLst>
      <p:ext uri="{BB962C8B-B14F-4D97-AF65-F5344CB8AC3E}">
        <p14:creationId xmlns:p14="http://schemas.microsoft.com/office/powerpoint/2010/main" val="106939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E140-C1C6-4E17-8ED5-143B6FDB5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137" y="1237354"/>
            <a:ext cx="6474690" cy="2387600"/>
          </a:xfrm>
        </p:spPr>
        <p:txBody>
          <a:bodyPr>
            <a:normAutofit/>
          </a:bodyPr>
          <a:lstStyle/>
          <a:p>
            <a:r>
              <a:rPr lang="en-NZ" sz="54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36215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CB38-3054-4C64-8F8F-042E1F445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Categories of Reoffending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2A2FE-C743-4C3E-A633-983BC98EE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6452" y="1185668"/>
            <a:ext cx="5116513" cy="3925888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NZ" sz="2400" dirty="0"/>
              <a:t>The analysis covered three areas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24550C-B03D-49E6-91FF-A55EDE85A5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925502"/>
              </p:ext>
            </p:extLst>
          </p:nvPr>
        </p:nvGraphicFramePr>
        <p:xfrm>
          <a:off x="992737" y="3117490"/>
          <a:ext cx="10429875" cy="427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52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22EB-8733-47FA-BA2C-5ED016CB3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Drink driving reoffending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F4810-A9C1-48B6-905C-D78EDD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1485900"/>
            <a:ext cx="6954559" cy="3564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B464C-7E4F-4844-BDEB-13118FD00D35}"/>
              </a:ext>
            </a:extLst>
          </p:cNvPr>
          <p:cNvSpPr txBox="1"/>
          <p:nvPr/>
        </p:nvSpPr>
        <p:spPr>
          <a:xfrm>
            <a:off x="2066208" y="5665199"/>
            <a:ext cx="8282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400" i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Risk-adjusted percentage of reoffending for drink driving offences, after 1 to 4 years, by offender group</a:t>
            </a:r>
            <a:endParaRPr lang="en-NZ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2780F-554F-4224-8865-CE065F9886F9}"/>
              </a:ext>
            </a:extLst>
          </p:cNvPr>
          <p:cNvSpPr txBox="1"/>
          <p:nvPr/>
        </p:nvSpPr>
        <p:spPr>
          <a:xfrm>
            <a:off x="1591992" y="5222044"/>
            <a:ext cx="358873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9" defTabSz="457200">
              <a:spcAft>
                <a:spcPts val="600"/>
              </a:spcAft>
            </a:pPr>
            <a:r>
              <a:rPr lang="en-NZ" sz="1050" dirty="0">
                <a:solidFill>
                  <a:prstClr val="black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*** significant at p=0.01  ** significant at p=0.05</a:t>
            </a:r>
          </a:p>
        </p:txBody>
      </p:sp>
    </p:spTree>
    <p:extLst>
      <p:ext uri="{BB962C8B-B14F-4D97-AF65-F5344CB8AC3E}">
        <p14:creationId xmlns:p14="http://schemas.microsoft.com/office/powerpoint/2010/main" val="3487796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D305-67C0-43F6-B5F4-B10F1815B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Disqualified driving reoffending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F5FC3-6CB0-46D5-AABB-86819BF6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493378"/>
            <a:ext cx="6638925" cy="3507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8773A-B01B-4336-A192-4496D413CA89}"/>
              </a:ext>
            </a:extLst>
          </p:cNvPr>
          <p:cNvSpPr txBox="1"/>
          <p:nvPr/>
        </p:nvSpPr>
        <p:spPr>
          <a:xfrm>
            <a:off x="2200275" y="5648883"/>
            <a:ext cx="8913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NZ" sz="1400" i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Risk-adjusted percentage of reoffending for disqualified driving offences, after 1 to 4 years, by offender group</a:t>
            </a:r>
            <a:endParaRPr lang="en-NZ" sz="1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24247-2F91-4066-B7CB-1DE4F26CA516}"/>
              </a:ext>
            </a:extLst>
          </p:cNvPr>
          <p:cNvSpPr txBox="1"/>
          <p:nvPr/>
        </p:nvSpPr>
        <p:spPr>
          <a:xfrm>
            <a:off x="1591992" y="5197796"/>
            <a:ext cx="358873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9" defTabSz="457200">
              <a:spcAft>
                <a:spcPts val="600"/>
              </a:spcAft>
            </a:pPr>
            <a:r>
              <a:rPr lang="en-NZ" sz="1050" dirty="0">
                <a:solidFill>
                  <a:prstClr val="black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*** significant at p=0.01  ** significant at p=0.05</a:t>
            </a:r>
          </a:p>
        </p:txBody>
      </p:sp>
    </p:spTree>
    <p:extLst>
      <p:ext uri="{BB962C8B-B14F-4D97-AF65-F5344CB8AC3E}">
        <p14:creationId xmlns:p14="http://schemas.microsoft.com/office/powerpoint/2010/main" val="63783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4724-D33B-46B7-8583-3F00F9497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Other offending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AD515-3636-4AFD-8716-D503EA929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84107"/>
            <a:ext cx="6705600" cy="3382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2F94C-53BA-49D4-9CCA-F171D7321900}"/>
              </a:ext>
            </a:extLst>
          </p:cNvPr>
          <p:cNvSpPr txBox="1"/>
          <p:nvPr/>
        </p:nvSpPr>
        <p:spPr>
          <a:xfrm>
            <a:off x="1333500" y="5703454"/>
            <a:ext cx="10678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400" i="1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Risk-adjusted percentage of reoffending for other (non-drink/disqualified driving) offences, after 1 to 4 years, by offender group</a:t>
            </a:r>
            <a:endParaRPr lang="en-NZ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817A0-E550-476D-9A40-852BCF757266}"/>
              </a:ext>
            </a:extLst>
          </p:cNvPr>
          <p:cNvSpPr txBox="1"/>
          <p:nvPr/>
        </p:nvSpPr>
        <p:spPr>
          <a:xfrm>
            <a:off x="868218" y="5207826"/>
            <a:ext cx="60242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9" defTabSz="457200">
              <a:spcAft>
                <a:spcPts val="600"/>
              </a:spcAft>
            </a:pPr>
            <a:r>
              <a:rPr lang="en-NZ" sz="1050" dirty="0">
                <a:solidFill>
                  <a:prstClr val="black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** significant at p=0.05  *significant at p=0.1 </a:t>
            </a:r>
          </a:p>
        </p:txBody>
      </p:sp>
    </p:spTree>
    <p:extLst>
      <p:ext uri="{BB962C8B-B14F-4D97-AF65-F5344CB8AC3E}">
        <p14:creationId xmlns:p14="http://schemas.microsoft.com/office/powerpoint/2010/main" val="378382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CC5E-FCA1-4ACF-BF00-B68AEBE30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Summary of findings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5A8A973-E9FD-42D3-B55D-C0DF428BFD0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6036396"/>
              </p:ext>
            </p:extLst>
          </p:nvPr>
        </p:nvGraphicFramePr>
        <p:xfrm>
          <a:off x="1733547" y="1669711"/>
          <a:ext cx="8535868" cy="364942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72361">
                  <a:extLst>
                    <a:ext uri="{9D8B030D-6E8A-4147-A177-3AD203B41FA5}">
                      <a16:colId xmlns:a16="http://schemas.microsoft.com/office/drawing/2014/main" val="2047576634"/>
                    </a:ext>
                  </a:extLst>
                </a:gridCol>
                <a:gridCol w="2096086">
                  <a:extLst>
                    <a:ext uri="{9D8B030D-6E8A-4147-A177-3AD203B41FA5}">
                      <a16:colId xmlns:a16="http://schemas.microsoft.com/office/drawing/2014/main" val="3559941154"/>
                    </a:ext>
                  </a:extLst>
                </a:gridCol>
                <a:gridCol w="2574388">
                  <a:extLst>
                    <a:ext uri="{9D8B030D-6E8A-4147-A177-3AD203B41FA5}">
                      <a16:colId xmlns:a16="http://schemas.microsoft.com/office/drawing/2014/main" val="1448821712"/>
                    </a:ext>
                  </a:extLst>
                </a:gridCol>
                <a:gridCol w="2293033">
                  <a:extLst>
                    <a:ext uri="{9D8B030D-6E8A-4147-A177-3AD203B41FA5}">
                      <a16:colId xmlns:a16="http://schemas.microsoft.com/office/drawing/2014/main" val="906236407"/>
                    </a:ext>
                  </a:extLst>
                </a:gridCol>
              </a:tblGrid>
              <a:tr h="892421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/>
                        <a:t>Drink driving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/>
                        <a:t>Disqualified driving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/>
                        <a:t>Other offending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347780"/>
                  </a:ext>
                </a:extLst>
              </a:tr>
              <a:tr h="689250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 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00849"/>
                  </a:ext>
                </a:extLst>
              </a:tr>
              <a:tr h="689250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008926"/>
                  </a:ext>
                </a:extLst>
              </a:tr>
              <a:tr h="689250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 difference</a:t>
                      </a:r>
                    </a:p>
                    <a:p>
                      <a:endParaRPr lang="en-N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58777"/>
                  </a:ext>
                </a:extLst>
              </a:tr>
              <a:tr h="689250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 difference</a:t>
                      </a:r>
                    </a:p>
                    <a:p>
                      <a:endParaRPr lang="en-NZ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27187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D1439F-FCD2-4C92-A447-C094BC3A2087}"/>
              </a:ext>
            </a:extLst>
          </p:cNvPr>
          <p:cNvCxnSpPr/>
          <p:nvPr/>
        </p:nvCxnSpPr>
        <p:spPr>
          <a:xfrm>
            <a:off x="4249322" y="3267075"/>
            <a:ext cx="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7B9D74-72A5-4C2B-818E-CA205393A33E}"/>
              </a:ext>
            </a:extLst>
          </p:cNvPr>
          <p:cNvCxnSpPr/>
          <p:nvPr/>
        </p:nvCxnSpPr>
        <p:spPr>
          <a:xfrm>
            <a:off x="4251081" y="4019550"/>
            <a:ext cx="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56AA7C-29C0-4CF2-B918-E4E76120CC7D}"/>
              </a:ext>
            </a:extLst>
          </p:cNvPr>
          <p:cNvCxnSpPr/>
          <p:nvPr/>
        </p:nvCxnSpPr>
        <p:spPr>
          <a:xfrm>
            <a:off x="4236134" y="4705350"/>
            <a:ext cx="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CCD01A-E23D-4CA3-AF51-2A6FB25C8D49}"/>
              </a:ext>
            </a:extLst>
          </p:cNvPr>
          <p:cNvCxnSpPr/>
          <p:nvPr/>
        </p:nvCxnSpPr>
        <p:spPr>
          <a:xfrm>
            <a:off x="6600825" y="2705100"/>
            <a:ext cx="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DCEDF4-3C73-4A84-97F6-A3C288D2FA2E}"/>
              </a:ext>
            </a:extLst>
          </p:cNvPr>
          <p:cNvCxnSpPr/>
          <p:nvPr/>
        </p:nvCxnSpPr>
        <p:spPr>
          <a:xfrm>
            <a:off x="6610350" y="3429000"/>
            <a:ext cx="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8D1BC2-3052-455B-B060-3E3EDDFB380D}"/>
              </a:ext>
            </a:extLst>
          </p:cNvPr>
          <p:cNvCxnSpPr/>
          <p:nvPr/>
        </p:nvCxnSpPr>
        <p:spPr>
          <a:xfrm>
            <a:off x="6610350" y="4019550"/>
            <a:ext cx="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36B1F9-84D0-4F60-91CE-D2B1DB83A25B}"/>
              </a:ext>
            </a:extLst>
          </p:cNvPr>
          <p:cNvCxnSpPr/>
          <p:nvPr/>
        </p:nvCxnSpPr>
        <p:spPr>
          <a:xfrm>
            <a:off x="6629400" y="4705350"/>
            <a:ext cx="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3AF4BF-A7E3-46C0-9345-BF7AB73B540B}"/>
              </a:ext>
            </a:extLst>
          </p:cNvPr>
          <p:cNvCxnSpPr/>
          <p:nvPr/>
        </p:nvCxnSpPr>
        <p:spPr>
          <a:xfrm>
            <a:off x="8932838" y="2705100"/>
            <a:ext cx="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47462F-4BF6-42F3-9058-02B297354144}"/>
              </a:ext>
            </a:extLst>
          </p:cNvPr>
          <p:cNvCxnSpPr/>
          <p:nvPr/>
        </p:nvCxnSpPr>
        <p:spPr>
          <a:xfrm>
            <a:off x="8932838" y="3429000"/>
            <a:ext cx="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3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5145-AF40-40FD-8630-57FF5659F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812" y="1014046"/>
            <a:ext cx="4412708" cy="2387600"/>
          </a:xfrm>
        </p:spPr>
        <p:txBody>
          <a:bodyPr/>
          <a:lstStyle/>
          <a:p>
            <a:r>
              <a:rPr lang="en-NZ" dirty="0"/>
              <a:t>Data limitations</a:t>
            </a:r>
          </a:p>
        </p:txBody>
      </p:sp>
    </p:spTree>
    <p:extLst>
      <p:ext uri="{BB962C8B-B14F-4D97-AF65-F5344CB8AC3E}">
        <p14:creationId xmlns:p14="http://schemas.microsoft.com/office/powerpoint/2010/main" val="3616011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7907-B34B-4BD2-A874-28DDD4041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Limitations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28D58-2EEE-49FF-9FB6-2A27698C8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275" y="1648936"/>
            <a:ext cx="10585450" cy="39258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en-NZ" sz="1800" dirty="0"/>
              <a:t>There is no set timeframe within which the interlock must be fitted.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en-NZ" sz="1800" dirty="0"/>
              <a:t>No data gathered on interlock installations against Alcohol Interlock licenses issued.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en-NZ" sz="1800" dirty="0"/>
              <a:t>The study does not ascertain effectiveness of AIO due to lack of installation duration data.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en-NZ" sz="1800" dirty="0"/>
              <a:t>The comparison data variables do not include employment or income data.</a:t>
            </a:r>
          </a:p>
        </p:txBody>
      </p:sp>
    </p:spTree>
    <p:extLst>
      <p:ext uri="{BB962C8B-B14F-4D97-AF65-F5344CB8AC3E}">
        <p14:creationId xmlns:p14="http://schemas.microsoft.com/office/powerpoint/2010/main" val="9045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2517-10B6-E040-89B0-612F29622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337" y="1211058"/>
            <a:ext cx="6474690" cy="2387600"/>
          </a:xfrm>
        </p:spPr>
        <p:txBody>
          <a:bodyPr>
            <a:normAutofit/>
          </a:bodyPr>
          <a:lstStyle/>
          <a:p>
            <a:r>
              <a:rPr lang="en-US" sz="54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747064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7FE5-2DF5-4DD1-A0B0-64E3DF1B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437" y="1183379"/>
            <a:ext cx="6474690" cy="2387600"/>
          </a:xfrm>
        </p:spPr>
        <p:txBody>
          <a:bodyPr/>
          <a:lstStyle/>
          <a:p>
            <a:r>
              <a:rPr lang="en-NZ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55048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F89B-48B7-4940-A2E4-01F7271B2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Recommendations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3AE251-63AC-46E9-BD9D-36124D1F0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250" y="1606550"/>
            <a:ext cx="10394950" cy="392588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2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NZ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study to assess why the interlock sentence is not being fully utilised at Court</a:t>
            </a:r>
          </a:p>
          <a:p>
            <a:pPr marL="342900" lvl="0" indent="-342900">
              <a:lnSpc>
                <a:spcPct val="2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NZ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scoping study to ascertain what types of data can be utilised and from what agencies, and the feasibility of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NZ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 inter-agency evaluation framework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NZ" sz="16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longitudinal evaluation study </a:t>
            </a:r>
          </a:p>
          <a:p>
            <a:endParaRPr lang="en-NZ" dirty="0"/>
          </a:p>
        </p:txBody>
      </p:sp>
      <p:pic>
        <p:nvPicPr>
          <p:cNvPr id="10" name="Graphic 9" descr="Dance steps with solid fill">
            <a:extLst>
              <a:ext uri="{FF2B5EF4-FFF2-40B4-BE49-F238E27FC236}">
                <a16:creationId xmlns:a16="http://schemas.microsoft.com/office/drawing/2014/main" id="{68AFA646-597F-470A-AC8A-CC042023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51848">
            <a:off x="9874973" y="682641"/>
            <a:ext cx="1250301" cy="9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5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26B0-0353-2C43-A5EA-4A6E5E18F1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Q/A session</a:t>
            </a:r>
          </a:p>
        </p:txBody>
      </p:sp>
    </p:spTree>
    <p:extLst>
      <p:ext uri="{BB962C8B-B14F-4D97-AF65-F5344CB8AC3E}">
        <p14:creationId xmlns:p14="http://schemas.microsoft.com/office/powerpoint/2010/main" val="394802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A5EB4-48A0-412E-8C1C-B9386C4039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8218" y="1716431"/>
            <a:ext cx="9590874" cy="39258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NZ" sz="2000" i="1" dirty="0"/>
              <a:t>An Alcohol Interlock is a device similar to a breathalyser that is hard wired to the ignition of a vehicle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NZ" sz="2000" i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NZ" sz="2000" i="1" dirty="0"/>
              <a:t>The vehicle will not start until a satisfactory breath sample is given</a:t>
            </a:r>
          </a:p>
          <a:p>
            <a:pPr marL="0" indent="0">
              <a:lnSpc>
                <a:spcPct val="150000"/>
              </a:lnSpc>
              <a:buNone/>
            </a:pPr>
            <a:endParaRPr lang="en-NZ" sz="2000" i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NZ" sz="2000" i="1" dirty="0"/>
              <a:t>The driver must also perform random breath tests during the journey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A8CAB2-B21C-46D2-B3A1-76F420FA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850" y="1368081"/>
            <a:ext cx="2146150" cy="1395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6DA3AD6-4E22-4C63-8F28-5AA5A347A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What is an Alcohol Interlock?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020215-8D5C-4BD2-A1F4-B37A2F0F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080" y="3158472"/>
            <a:ext cx="873879" cy="8738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CDEE8A-1943-4FD9-8872-C40C2DB95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911" y="4427024"/>
            <a:ext cx="780048" cy="7800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095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A9FE-932E-244C-A443-F1BB71088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218" y="527830"/>
            <a:ext cx="10678915" cy="533429"/>
          </a:xfrm>
        </p:spPr>
        <p:txBody>
          <a:bodyPr>
            <a:normAutofit/>
          </a:bodyPr>
          <a:lstStyle/>
          <a:p>
            <a:r>
              <a:rPr lang="en-US" sz="2800" dirty="0"/>
              <a:t>Alcohol Interlock Orders (AIO)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DB345C-5900-4AED-B463-06EE0948BC13}"/>
              </a:ext>
            </a:extLst>
          </p:cNvPr>
          <p:cNvSpPr/>
          <p:nvPr/>
        </p:nvSpPr>
        <p:spPr>
          <a:xfrm>
            <a:off x="9124950" y="1806499"/>
            <a:ext cx="2661889" cy="2613102"/>
          </a:xfrm>
          <a:prstGeom prst="ellipse">
            <a:avLst/>
          </a:prstGeom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NZ" sz="1400" i="1" dirty="0">
                <a:solidFill>
                  <a:schemeClr val="tx2"/>
                </a:solidFill>
              </a:rPr>
              <a:t>Overseas research shows significant reductions in recidivism ranging from </a:t>
            </a:r>
            <a:r>
              <a:rPr lang="en-NZ" sz="1600" i="1" dirty="0">
                <a:solidFill>
                  <a:schemeClr val="tx2"/>
                </a:solidFill>
              </a:rPr>
              <a:t>40-95% </a:t>
            </a:r>
            <a:r>
              <a:rPr lang="en-NZ" sz="1400" i="1" dirty="0">
                <a:solidFill>
                  <a:schemeClr val="tx2"/>
                </a:solidFill>
              </a:rPr>
              <a:t>while interlock is installed in vehicle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5FB65-B934-449D-8F2F-12B4DD2B1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25" b="53286"/>
          <a:stretch/>
        </p:blipFill>
        <p:spPr>
          <a:xfrm>
            <a:off x="6528267" y="1217784"/>
            <a:ext cx="2061235" cy="1998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13AE20-3AFC-4626-BE37-65344065A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97" t="46887" b="40378"/>
          <a:stretch/>
        </p:blipFill>
        <p:spPr>
          <a:xfrm>
            <a:off x="6787480" y="3216394"/>
            <a:ext cx="2267127" cy="626527"/>
          </a:xfrm>
          <a:prstGeom prst="rect">
            <a:avLst/>
          </a:prstGeom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6EAAFEC3-CF90-4AA7-8AB5-D2182C2D2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732" y="1377894"/>
            <a:ext cx="4661209" cy="4102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0887AA-88C7-4225-8D7D-BDC82F28B119}"/>
              </a:ext>
            </a:extLst>
          </p:cNvPr>
          <p:cNvSpPr txBox="1"/>
          <p:nvPr/>
        </p:nvSpPr>
        <p:spPr>
          <a:xfrm>
            <a:off x="6758492" y="5164841"/>
            <a:ext cx="4327776" cy="10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150" b="1" i="1" u="none" strike="noStrike" kern="1200" cap="none" spc="0" normalizeH="0" baseline="0" noProof="0" dirty="0">
                <a:ln>
                  <a:noFill/>
                </a:ln>
                <a:solidFill>
                  <a:srgbClr val="0D2C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Eligible offenders for Interlock order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100" b="0" i="1" u="none" strike="noStrike" kern="1200" cap="none" spc="0" normalizeH="0" baseline="0" noProof="0" dirty="0">
                <a:ln>
                  <a:noFill/>
                </a:ln>
                <a:solidFill>
                  <a:srgbClr val="0D2C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Those with 2 offences within 5 years (based on offence dates)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100" b="0" i="1" u="none" strike="noStrike" kern="1200" cap="none" spc="0" normalizeH="0" baseline="0" noProof="0" dirty="0">
                <a:ln>
                  <a:noFill/>
                </a:ln>
                <a:solidFill>
                  <a:srgbClr val="0D2C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100" b="0" i="1" u="none" strike="noStrike" kern="1200" cap="none" spc="0" normalizeH="0" baseline="0" noProof="0" dirty="0">
                <a:ln>
                  <a:noFill/>
                </a:ln>
                <a:solidFill>
                  <a:srgbClr val="0D2C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offence of excess breath alcohol (EBA) of 800 mcg per litre</a:t>
            </a:r>
          </a:p>
        </p:txBody>
      </p:sp>
      <p:pic>
        <p:nvPicPr>
          <p:cNvPr id="11" name="Graphic 10" descr="Comment Add outline">
            <a:extLst>
              <a:ext uri="{FF2B5EF4-FFF2-40B4-BE49-F238E27FC236}">
                <a16:creationId xmlns:a16="http://schemas.microsoft.com/office/drawing/2014/main" id="{63B10DDE-EDF6-4240-B61C-02DF73F06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4529" y="4858310"/>
            <a:ext cx="420677" cy="3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1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F5B9-E9AF-412A-9363-2D49341EC5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Aim of the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FB73E-A6D0-4D2C-AA31-4D8F18235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1536" y="2064525"/>
            <a:ext cx="9356197" cy="3925888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en-NZ" sz="2000" i="1" dirty="0"/>
              <a:t>Understanding reoffending rates amongst people who received an AIO order versus those who did not receive an AIO order</a:t>
            </a:r>
          </a:p>
        </p:txBody>
      </p:sp>
      <p:pic>
        <p:nvPicPr>
          <p:cNvPr id="10" name="Graphic 9" descr="Bullseye outline">
            <a:extLst>
              <a:ext uri="{FF2B5EF4-FFF2-40B4-BE49-F238E27FC236}">
                <a16:creationId xmlns:a16="http://schemas.microsoft.com/office/drawing/2014/main" id="{53E27420-1645-45E5-97FF-E00FEF8F6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15" y="2754351"/>
            <a:ext cx="818826" cy="8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4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BCC8A-A48C-9F48-8B3A-593145272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262" y="1358900"/>
            <a:ext cx="6648738" cy="2387600"/>
          </a:xfrm>
        </p:spPr>
        <p:txBody>
          <a:bodyPr>
            <a:normAutofit/>
          </a:bodyPr>
          <a:lstStyle/>
          <a:p>
            <a:r>
              <a:rPr lang="en-US" sz="5400" dirty="0"/>
              <a:t>Research Methodology</a:t>
            </a:r>
          </a:p>
        </p:txBody>
      </p:sp>
    </p:spTree>
    <p:extLst>
      <p:ext uri="{BB962C8B-B14F-4D97-AF65-F5344CB8AC3E}">
        <p14:creationId xmlns:p14="http://schemas.microsoft.com/office/powerpoint/2010/main" val="418345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CCD1-8B32-3040-AAE9-1C3CE8275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Matched-case comparison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04113-334F-FF49-884E-BB6BA3D37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3676" y="1691829"/>
            <a:ext cx="2708725" cy="33147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Reoffending rates were compared for those who received AIO with those eligible but did not receive AIO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FAE51-F9A2-9244-8FDD-08A38A5FDF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4:1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ratio at which propensity score matching was carried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96AA2-67DD-8142-8EE1-7DDD3261C2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3293" y="2016678"/>
            <a:ext cx="3272882" cy="2824644"/>
          </a:xfrm>
        </p:spPr>
        <p:txBody>
          <a:bodyPr>
            <a:norm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Jan 2013- 31</a:t>
            </a:r>
            <a:r>
              <a:rPr lang="en-US" sz="2800" baseline="30000" dirty="0"/>
              <a:t>st</a:t>
            </a:r>
            <a:r>
              <a:rPr lang="en-US" sz="2800" dirty="0"/>
              <a:t> Dec 2017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period for the study</a:t>
            </a:r>
          </a:p>
        </p:txBody>
      </p:sp>
    </p:spTree>
    <p:extLst>
      <p:ext uri="{BB962C8B-B14F-4D97-AF65-F5344CB8AC3E}">
        <p14:creationId xmlns:p14="http://schemas.microsoft.com/office/powerpoint/2010/main" val="375492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9821C-2CBE-428B-873B-F533BFE81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071" y="1705024"/>
            <a:ext cx="11311695" cy="3925888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6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en-NZ" sz="2000" b="1" u="none" strike="noStrike" kern="1200" cap="none" spc="0" normalizeH="0" baseline="0" noProof="0" dirty="0">
                <a:ln>
                  <a:noFill/>
                </a:ln>
                <a:solidFill>
                  <a:srgbClr val="0D2C6C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had a finalised case with an Alcohol or Other Drug-eligible conviction from 2013 to 2017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26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en-NZ" sz="2000" b="1" u="none" strike="noStrike" kern="1200" cap="none" spc="0" normalizeH="0" baseline="0" noProof="0" dirty="0">
                <a:ln>
                  <a:noFill/>
                </a:ln>
                <a:solidFill>
                  <a:srgbClr val="0D2C6C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the offender was aged 20 or above AND</a:t>
            </a:r>
          </a:p>
          <a:p>
            <a:pPr marL="0" marR="0" lvl="0" indent="0" algn="l" defTabSz="914400" rtl="0" eaLnBrk="1" fontAlgn="auto" latinLnBrk="0" hangingPunct="1">
              <a:lnSpc>
                <a:spcPct val="2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Z" sz="2000" b="1" u="none" strike="noStrike" kern="1200" cap="none" spc="0" normalizeH="0" baseline="0" noProof="0" dirty="0">
                <a:ln>
                  <a:noFill/>
                </a:ln>
                <a:solidFill>
                  <a:srgbClr val="0D2C6C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(3) includes only those receiving a fine through to </a:t>
            </a:r>
            <a:r>
              <a:rPr lang="en-NZ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home detention sentence</a:t>
            </a:r>
            <a:r>
              <a:rPr kumimoji="0" lang="en-NZ" sz="2000" b="1" u="none" strike="noStrike" kern="1200" cap="none" spc="0" normalizeH="0" baseline="0" noProof="0" dirty="0">
                <a:ln>
                  <a:noFill/>
                </a:ln>
                <a:solidFill>
                  <a:srgbClr val="0D2C6C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NZ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206324-5B4B-4467-8A6C-13C326B18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362" y="568814"/>
            <a:ext cx="10995404" cy="533400"/>
          </a:xfrm>
        </p:spPr>
        <p:txBody>
          <a:bodyPr>
            <a:noAutofit/>
          </a:bodyPr>
          <a:lstStyle/>
          <a:p>
            <a:r>
              <a:rPr lang="en-NZ" sz="2800" dirty="0"/>
              <a:t>Inclusion Criteria for both AIO and Matched comparison group</a:t>
            </a:r>
          </a:p>
        </p:txBody>
      </p:sp>
    </p:spTree>
    <p:extLst>
      <p:ext uri="{BB962C8B-B14F-4D97-AF65-F5344CB8AC3E}">
        <p14:creationId xmlns:p14="http://schemas.microsoft.com/office/powerpoint/2010/main" val="99854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4466-348E-4DBA-903B-15BE98FA1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Study groups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8E0598-85A9-46E3-B72F-CF13B26CC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337306"/>
              </p:ext>
            </p:extLst>
          </p:nvPr>
        </p:nvGraphicFramePr>
        <p:xfrm>
          <a:off x="2095501" y="-633289"/>
          <a:ext cx="9451632" cy="812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056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5B2567B1BA7745B3C547F4393B120A" ma:contentTypeVersion="7" ma:contentTypeDescription="Create a new document." ma:contentTypeScope="" ma:versionID="9c2587607f94328e9148c42d14b1a96b">
  <xsd:schema xmlns:xsd="http://www.w3.org/2001/XMLSchema" xmlns:xs="http://www.w3.org/2001/XMLSchema" xmlns:p="http://schemas.microsoft.com/office/2006/metadata/properties" xmlns:ns2="6a729209-8b44-47f9-b4c2-bb5981c3de14" targetNamespace="http://schemas.microsoft.com/office/2006/metadata/properties" ma:root="true" ma:fieldsID="d21a49b586da21c08aaf261da0a0b869" ns2:_="">
    <xsd:import namespace="6a729209-8b44-47f9-b4c2-bb5981c3d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29209-8b44-47f9-b4c2-bb5981c3d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A140E9-FFFF-48C5-8764-2153F9ED6E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A2C608-11AE-4A06-BDD1-791368C85F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264C78-4A73-4B2F-9908-6BA2F84D24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29209-8b44-47f9-b4c2-bb5981c3d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616</Words>
  <Application>Microsoft Office PowerPoint</Application>
  <PresentationFormat>Widescreen</PresentationFormat>
  <Paragraphs>94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Wingdings</vt:lpstr>
      <vt:lpstr>Office Theme</vt:lpstr>
      <vt:lpstr>A Reoffending Evaluation of Alcohol Ignition Interlock sentences in New Zealand</vt:lpstr>
      <vt:lpstr>Background</vt:lpstr>
      <vt:lpstr>What is an Alcohol Interlock?</vt:lpstr>
      <vt:lpstr>Alcohol Interlock Orders (AIO)</vt:lpstr>
      <vt:lpstr>Aim of the study</vt:lpstr>
      <vt:lpstr>Research Methodology</vt:lpstr>
      <vt:lpstr>Matched-case comparison method</vt:lpstr>
      <vt:lpstr>Inclusion Criteria for both AIO and Matched comparison group</vt:lpstr>
      <vt:lpstr>Study groups</vt:lpstr>
      <vt:lpstr>Risk adjusted percentages</vt:lpstr>
      <vt:lpstr>PowerPoint Presentation</vt:lpstr>
      <vt:lpstr>Results</vt:lpstr>
      <vt:lpstr>Categories of Reoffending</vt:lpstr>
      <vt:lpstr>Drink driving reoffending results</vt:lpstr>
      <vt:lpstr>Disqualified driving reoffending results</vt:lpstr>
      <vt:lpstr>Other offending results</vt:lpstr>
      <vt:lpstr>Summary of findings</vt:lpstr>
      <vt:lpstr>Data limitations</vt:lpstr>
      <vt:lpstr>Limitations</vt:lpstr>
      <vt:lpstr>Next steps</vt:lpstr>
      <vt:lpstr>Recommendations</vt:lpstr>
      <vt:lpstr>Q/A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Kirk Wilson</dc:creator>
  <cp:keywords>163361891</cp:keywords>
  <cp:lastModifiedBy>Anisha Nadar</cp:lastModifiedBy>
  <cp:revision>50</cp:revision>
  <dcterms:created xsi:type="dcterms:W3CDTF">2021-07-14T04:35:57Z</dcterms:created>
  <dcterms:modified xsi:type="dcterms:W3CDTF">2022-08-02T04:04:57Z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0x010100765B2567B1BA7745B3C547F4393B120A</vt:lpwstr>
  </property>
</Properties>
</file>